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6" r:id="rId2"/>
    <p:sldId id="270" r:id="rId3"/>
    <p:sldId id="271" r:id="rId4"/>
    <p:sldId id="272" r:id="rId5"/>
    <p:sldId id="261" r:id="rId6"/>
    <p:sldId id="267" r:id="rId7"/>
    <p:sldId id="268" r:id="rId8"/>
    <p:sldId id="273" r:id="rId9"/>
    <p:sldId id="269" r:id="rId10"/>
    <p:sldId id="265" r:id="rId11"/>
  </p:sldIdLst>
  <p:sldSz cx="9906000" cy="6858000" type="A4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98" autoAdjust="0"/>
    <p:restoredTop sz="94660"/>
  </p:normalViewPr>
  <p:slideViewPr>
    <p:cSldViewPr>
      <p:cViewPr>
        <p:scale>
          <a:sx n="50" d="100"/>
          <a:sy n="50" d="100"/>
        </p:scale>
        <p:origin x="-1182" y="-4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1B2A4A-5AF4-40FE-B2BD-C9D63CA068BD}" type="doc">
      <dgm:prSet loTypeId="urn:microsoft.com/office/officeart/2005/8/layout/gear1" loCatId="cycle" qsTypeId="urn:microsoft.com/office/officeart/2005/8/quickstyle/simple1" qsCatId="simple" csTypeId="urn:microsoft.com/office/officeart/2005/8/colors/colorful3" csCatId="colorful" phldr="1"/>
      <dgm:spPr/>
    </dgm:pt>
    <dgm:pt modelId="{815C301A-60F0-42F6-BC71-A4FE7B81BD85}">
      <dgm:prSet phldrT="[Texto]"/>
      <dgm:spPr/>
      <dgm:t>
        <a:bodyPr/>
        <a:lstStyle/>
        <a:p>
          <a:r>
            <a:rPr lang="ca-ES" noProof="0" dirty="0"/>
            <a:t>Professors</a:t>
          </a:r>
        </a:p>
      </dgm:t>
    </dgm:pt>
    <dgm:pt modelId="{F7AB3F3F-5854-4522-BC33-F1D5760471F5}" type="parTrans" cxnId="{2BA5984B-4853-4B15-95BC-890D142FF129}">
      <dgm:prSet/>
      <dgm:spPr/>
      <dgm:t>
        <a:bodyPr/>
        <a:lstStyle/>
        <a:p>
          <a:endParaRPr lang="ca-ES" noProof="0" dirty="0"/>
        </a:p>
      </dgm:t>
    </dgm:pt>
    <dgm:pt modelId="{7B8EF381-ACD3-4BC8-BC96-1BC8FD90954E}" type="sibTrans" cxnId="{2BA5984B-4853-4B15-95BC-890D142FF129}">
      <dgm:prSet/>
      <dgm:spPr/>
      <dgm:t>
        <a:bodyPr/>
        <a:lstStyle/>
        <a:p>
          <a:endParaRPr lang="ca-ES" noProof="0" dirty="0"/>
        </a:p>
      </dgm:t>
    </dgm:pt>
    <dgm:pt modelId="{5CCDE195-9F0E-415D-B457-A06982331FE7}">
      <dgm:prSet phldrT="[Texto]"/>
      <dgm:spPr/>
      <dgm:t>
        <a:bodyPr/>
        <a:lstStyle/>
        <a:p>
          <a:r>
            <a:rPr lang="ca-ES" noProof="0" dirty="0"/>
            <a:t>Elevat número alumnes</a:t>
          </a:r>
        </a:p>
      </dgm:t>
    </dgm:pt>
    <dgm:pt modelId="{2530FF85-9747-4F13-A99D-198B4F5DCA34}" type="parTrans" cxnId="{78C82E8A-76EA-4438-BB1E-B9657F3C2A8F}">
      <dgm:prSet/>
      <dgm:spPr/>
      <dgm:t>
        <a:bodyPr/>
        <a:lstStyle/>
        <a:p>
          <a:endParaRPr lang="ca-ES" noProof="0" dirty="0"/>
        </a:p>
      </dgm:t>
    </dgm:pt>
    <dgm:pt modelId="{6D69B756-74DD-43E2-B5CE-14F42923C114}" type="sibTrans" cxnId="{78C82E8A-76EA-4438-BB1E-B9657F3C2A8F}">
      <dgm:prSet/>
      <dgm:spPr/>
      <dgm:t>
        <a:bodyPr/>
        <a:lstStyle/>
        <a:p>
          <a:endParaRPr lang="ca-ES" noProof="0" dirty="0"/>
        </a:p>
      </dgm:t>
    </dgm:pt>
    <dgm:pt modelId="{7DB588D2-0A8D-4679-9A3E-A7494D779D6F}">
      <dgm:prSet phldrT="[Texto]"/>
      <dgm:spPr/>
      <dgm:t>
        <a:bodyPr/>
        <a:lstStyle/>
        <a:p>
          <a:r>
            <a:rPr lang="ca-ES" noProof="0" dirty="0"/>
            <a:t>Alta complexitat</a:t>
          </a:r>
        </a:p>
      </dgm:t>
    </dgm:pt>
    <dgm:pt modelId="{3779CAF2-B975-41AE-885A-BE67996CA2CF}" type="parTrans" cxnId="{E78C90B9-BAB6-46C8-917E-73D8110CCE86}">
      <dgm:prSet/>
      <dgm:spPr/>
      <dgm:t>
        <a:bodyPr/>
        <a:lstStyle/>
        <a:p>
          <a:endParaRPr lang="ca-ES" noProof="0" dirty="0"/>
        </a:p>
      </dgm:t>
    </dgm:pt>
    <dgm:pt modelId="{4AE3C38A-E1A7-4FA5-8752-C6951508EDD4}" type="sibTrans" cxnId="{E78C90B9-BAB6-46C8-917E-73D8110CCE86}">
      <dgm:prSet/>
      <dgm:spPr/>
      <dgm:t>
        <a:bodyPr/>
        <a:lstStyle/>
        <a:p>
          <a:endParaRPr lang="ca-ES" noProof="0" dirty="0"/>
        </a:p>
      </dgm:t>
    </dgm:pt>
    <dgm:pt modelId="{0CA28286-6934-4771-B2C9-0916EE6A7D94}">
      <dgm:prSet phldrT="[Texto]"/>
      <dgm:spPr/>
      <dgm:t>
        <a:bodyPr/>
        <a:lstStyle/>
        <a:p>
          <a:r>
            <a:rPr lang="ca-ES" noProof="0" dirty="0"/>
            <a:t>Baixes</a:t>
          </a:r>
        </a:p>
      </dgm:t>
    </dgm:pt>
    <dgm:pt modelId="{67C79939-8C00-4A81-BC7B-C107D1D949CF}" type="parTrans" cxnId="{5F613776-6E2F-4497-A908-8B9F4C843727}">
      <dgm:prSet/>
      <dgm:spPr/>
      <dgm:t>
        <a:bodyPr/>
        <a:lstStyle/>
        <a:p>
          <a:endParaRPr lang="ca-ES" noProof="0" dirty="0"/>
        </a:p>
      </dgm:t>
    </dgm:pt>
    <dgm:pt modelId="{26FC1CAC-DA90-49F5-BC2D-36AC61630973}" type="sibTrans" cxnId="{5F613776-6E2F-4497-A908-8B9F4C843727}">
      <dgm:prSet/>
      <dgm:spPr/>
      <dgm:t>
        <a:bodyPr/>
        <a:lstStyle/>
        <a:p>
          <a:endParaRPr lang="ca-ES" noProof="0" dirty="0"/>
        </a:p>
      </dgm:t>
    </dgm:pt>
    <dgm:pt modelId="{CB01FCED-98D6-46CF-A9AA-4B0917821FC9}">
      <dgm:prSet phldrT="[Texto]"/>
      <dgm:spPr/>
      <dgm:t>
        <a:bodyPr/>
        <a:lstStyle/>
        <a:p>
          <a:r>
            <a:rPr lang="ca-ES" noProof="0" dirty="0"/>
            <a:t>Canvis</a:t>
          </a:r>
        </a:p>
      </dgm:t>
    </dgm:pt>
    <dgm:pt modelId="{74734284-009C-451B-AE0E-45A3CBDDFB4D}" type="parTrans" cxnId="{DA01650C-4760-4CB7-99C5-9DA5E79590CA}">
      <dgm:prSet/>
      <dgm:spPr/>
      <dgm:t>
        <a:bodyPr/>
        <a:lstStyle/>
        <a:p>
          <a:endParaRPr lang="ca-ES" noProof="0" dirty="0"/>
        </a:p>
      </dgm:t>
    </dgm:pt>
    <dgm:pt modelId="{A917CE1A-388D-41BE-8DE6-BD14A0148BA2}" type="sibTrans" cxnId="{DA01650C-4760-4CB7-99C5-9DA5E79590CA}">
      <dgm:prSet/>
      <dgm:spPr/>
      <dgm:t>
        <a:bodyPr/>
        <a:lstStyle/>
        <a:p>
          <a:endParaRPr lang="ca-ES" noProof="0" dirty="0"/>
        </a:p>
      </dgm:t>
    </dgm:pt>
    <dgm:pt modelId="{0C2FCC00-BF87-49F0-8CFA-60736E67C53F}">
      <dgm:prSet phldrT="[Texto]"/>
      <dgm:spPr/>
      <dgm:t>
        <a:bodyPr/>
        <a:lstStyle/>
        <a:p>
          <a:r>
            <a:rPr lang="ca-ES" noProof="0" dirty="0"/>
            <a:t>Claudicació</a:t>
          </a:r>
        </a:p>
      </dgm:t>
    </dgm:pt>
    <dgm:pt modelId="{294D384A-7D69-4F78-9CD5-A0BFE4000AB6}" type="parTrans" cxnId="{ED887A67-CB9F-4C84-AC0B-FF1548811619}">
      <dgm:prSet/>
      <dgm:spPr/>
      <dgm:t>
        <a:bodyPr/>
        <a:lstStyle/>
        <a:p>
          <a:endParaRPr lang="ca-ES" noProof="0" dirty="0"/>
        </a:p>
      </dgm:t>
    </dgm:pt>
    <dgm:pt modelId="{46C800D5-0AA9-4498-80F0-505D81D4E3F7}" type="sibTrans" cxnId="{ED887A67-CB9F-4C84-AC0B-FF1548811619}">
      <dgm:prSet/>
      <dgm:spPr/>
      <dgm:t>
        <a:bodyPr/>
        <a:lstStyle/>
        <a:p>
          <a:endParaRPr lang="ca-ES" noProof="0" dirty="0"/>
        </a:p>
      </dgm:t>
    </dgm:pt>
    <dgm:pt modelId="{A14394E9-8CD9-4905-9FD9-9080069D12D8}">
      <dgm:prSet phldrT="[Texto]"/>
      <dgm:spPr/>
      <dgm:t>
        <a:bodyPr/>
        <a:lstStyle/>
        <a:p>
          <a:r>
            <a:rPr lang="ca-ES" noProof="0" dirty="0"/>
            <a:t>Tecnologies</a:t>
          </a:r>
        </a:p>
      </dgm:t>
    </dgm:pt>
    <dgm:pt modelId="{B37E5B8A-9179-4A5B-9CA3-640BD40955D5}" type="parTrans" cxnId="{67706008-8103-46B5-887D-1A7EBDEA12B5}">
      <dgm:prSet/>
      <dgm:spPr/>
      <dgm:t>
        <a:bodyPr/>
        <a:lstStyle/>
        <a:p>
          <a:endParaRPr lang="ca-ES" noProof="0" dirty="0"/>
        </a:p>
      </dgm:t>
    </dgm:pt>
    <dgm:pt modelId="{BA310B0A-BF38-46DB-8A57-C8CC18F37037}" type="sibTrans" cxnId="{67706008-8103-46B5-887D-1A7EBDEA12B5}">
      <dgm:prSet/>
      <dgm:spPr/>
      <dgm:t>
        <a:bodyPr/>
        <a:lstStyle/>
        <a:p>
          <a:endParaRPr lang="ca-ES" noProof="0" dirty="0"/>
        </a:p>
      </dgm:t>
    </dgm:pt>
    <dgm:pt modelId="{0C766080-DDA8-4435-BFB9-3A1605517A3D}">
      <dgm:prSet phldrT="[Texto]"/>
      <dgm:spPr/>
      <dgm:t>
        <a:bodyPr/>
        <a:lstStyle/>
        <a:p>
          <a:r>
            <a:rPr lang="ca-ES" noProof="0" dirty="0"/>
            <a:t>Malestar</a:t>
          </a:r>
        </a:p>
      </dgm:t>
    </dgm:pt>
    <dgm:pt modelId="{F7EA3DC5-22CC-4536-9FE8-1110B764F762}" type="parTrans" cxnId="{235D57BF-4DF5-4F96-B86D-F4B9085BF800}">
      <dgm:prSet/>
      <dgm:spPr/>
      <dgm:t>
        <a:bodyPr/>
        <a:lstStyle/>
        <a:p>
          <a:endParaRPr lang="ca-ES" noProof="0" dirty="0"/>
        </a:p>
      </dgm:t>
    </dgm:pt>
    <dgm:pt modelId="{64BA1A46-B6AE-4AD0-83DD-CA45534462C6}" type="sibTrans" cxnId="{235D57BF-4DF5-4F96-B86D-F4B9085BF800}">
      <dgm:prSet/>
      <dgm:spPr/>
      <dgm:t>
        <a:bodyPr/>
        <a:lstStyle/>
        <a:p>
          <a:endParaRPr lang="ca-ES" noProof="0" dirty="0"/>
        </a:p>
      </dgm:t>
    </dgm:pt>
    <dgm:pt modelId="{40CF3E79-91B1-4F54-B4F9-2385FE5BA68B}">
      <dgm:prSet phldrT="[Texto]"/>
      <dgm:spPr/>
      <dgm:t>
        <a:bodyPr/>
        <a:lstStyle/>
        <a:p>
          <a:r>
            <a:rPr lang="ca-ES" noProof="0" dirty="0"/>
            <a:t>Estrès acadèmic</a:t>
          </a:r>
        </a:p>
      </dgm:t>
    </dgm:pt>
    <dgm:pt modelId="{9C933F19-06BE-4953-885D-4359737A29AD}" type="parTrans" cxnId="{0653DD2C-8E37-46A0-A3D5-3E33F9AE3F18}">
      <dgm:prSet/>
      <dgm:spPr/>
      <dgm:t>
        <a:bodyPr/>
        <a:lstStyle/>
        <a:p>
          <a:endParaRPr lang="ca-ES" noProof="0" dirty="0"/>
        </a:p>
      </dgm:t>
    </dgm:pt>
    <dgm:pt modelId="{FD259696-D85C-408E-B1F3-04690BC640E9}" type="sibTrans" cxnId="{0653DD2C-8E37-46A0-A3D5-3E33F9AE3F18}">
      <dgm:prSet/>
      <dgm:spPr/>
      <dgm:t>
        <a:bodyPr/>
        <a:lstStyle/>
        <a:p>
          <a:endParaRPr lang="ca-ES" noProof="0" dirty="0"/>
        </a:p>
      </dgm:t>
    </dgm:pt>
    <dgm:pt modelId="{5DB2ACE7-6235-4866-99B4-C351C05753F8}">
      <dgm:prSet phldrT="[Texto]"/>
      <dgm:spPr/>
      <dgm:t>
        <a:bodyPr/>
        <a:lstStyle/>
        <a:p>
          <a:r>
            <a:rPr lang="ca-ES" noProof="0" dirty="0"/>
            <a:t>Adolescència</a:t>
          </a:r>
        </a:p>
      </dgm:t>
    </dgm:pt>
    <dgm:pt modelId="{B2768B3B-9615-437E-AD60-CE362E63B3B8}" type="parTrans" cxnId="{68459671-F7DA-440E-A803-297335D3E577}">
      <dgm:prSet/>
      <dgm:spPr/>
      <dgm:t>
        <a:bodyPr/>
        <a:lstStyle/>
        <a:p>
          <a:endParaRPr lang="es-ES"/>
        </a:p>
      </dgm:t>
    </dgm:pt>
    <dgm:pt modelId="{77D4120E-6A73-4D75-91F6-BF94ABDC4270}" type="sibTrans" cxnId="{68459671-F7DA-440E-A803-297335D3E577}">
      <dgm:prSet/>
      <dgm:spPr/>
      <dgm:t>
        <a:bodyPr/>
        <a:lstStyle/>
        <a:p>
          <a:endParaRPr lang="es-ES"/>
        </a:p>
      </dgm:t>
    </dgm:pt>
    <dgm:pt modelId="{F4C5C1E9-7F26-42BA-B1E6-22A2F88E5B8E}">
      <dgm:prSet phldrT="[Texto]"/>
      <dgm:spPr/>
      <dgm:t>
        <a:bodyPr/>
        <a:lstStyle/>
        <a:p>
          <a:r>
            <a:rPr lang="ca-ES" noProof="0" dirty="0"/>
            <a:t>PI</a:t>
          </a:r>
        </a:p>
      </dgm:t>
    </dgm:pt>
    <dgm:pt modelId="{E0988D6B-5222-45A0-B6A6-A2F6424F7207}" type="parTrans" cxnId="{F273235A-D248-4210-8EC0-D6C0A84256A4}">
      <dgm:prSet/>
      <dgm:spPr/>
      <dgm:t>
        <a:bodyPr/>
        <a:lstStyle/>
        <a:p>
          <a:endParaRPr lang="es-ES"/>
        </a:p>
      </dgm:t>
    </dgm:pt>
    <dgm:pt modelId="{05D30CB7-6889-4C29-9000-86C15CADE968}" type="sibTrans" cxnId="{F273235A-D248-4210-8EC0-D6C0A84256A4}">
      <dgm:prSet/>
      <dgm:spPr/>
      <dgm:t>
        <a:bodyPr/>
        <a:lstStyle/>
        <a:p>
          <a:endParaRPr lang="es-ES"/>
        </a:p>
      </dgm:t>
    </dgm:pt>
    <dgm:pt modelId="{114A0944-B616-4155-AD85-2AEF3B1AD1B7}">
      <dgm:prSet phldrT="[Texto]"/>
      <dgm:spPr/>
      <dgm:t>
        <a:bodyPr/>
        <a:lstStyle/>
        <a:p>
          <a:r>
            <a:rPr lang="ca-ES" noProof="0" dirty="0"/>
            <a:t>Diversitat</a:t>
          </a:r>
        </a:p>
      </dgm:t>
    </dgm:pt>
    <dgm:pt modelId="{1C7A09FF-C029-4603-BE1F-8EA199B9A57B}" type="parTrans" cxnId="{671C0AAD-0689-4CA4-AE3C-8BA78BFB32B8}">
      <dgm:prSet/>
      <dgm:spPr/>
      <dgm:t>
        <a:bodyPr/>
        <a:lstStyle/>
        <a:p>
          <a:endParaRPr lang="es-ES"/>
        </a:p>
      </dgm:t>
    </dgm:pt>
    <dgm:pt modelId="{6B4332BF-A079-4CF5-8B0B-46DB1F2EC7A0}" type="sibTrans" cxnId="{671C0AAD-0689-4CA4-AE3C-8BA78BFB32B8}">
      <dgm:prSet/>
      <dgm:spPr/>
      <dgm:t>
        <a:bodyPr/>
        <a:lstStyle/>
        <a:p>
          <a:endParaRPr lang="es-ES"/>
        </a:p>
      </dgm:t>
    </dgm:pt>
    <dgm:pt modelId="{01D61D23-4010-4F2F-A0A4-11CFEB0D1291}">
      <dgm:prSet phldrT="[Texto]"/>
      <dgm:spPr/>
      <dgm:t>
        <a:bodyPr/>
        <a:lstStyle/>
        <a:p>
          <a:r>
            <a:rPr lang="ca-ES" noProof="0" dirty="0"/>
            <a:t>Procés adolescent</a:t>
          </a:r>
        </a:p>
      </dgm:t>
    </dgm:pt>
    <dgm:pt modelId="{BA696075-C6FC-404F-846B-623CD28DD66F}" type="parTrans" cxnId="{C5DCC6A2-8EDF-455D-B7BC-0F8EAF83C8A0}">
      <dgm:prSet/>
      <dgm:spPr/>
      <dgm:t>
        <a:bodyPr/>
        <a:lstStyle/>
        <a:p>
          <a:endParaRPr lang="es-ES"/>
        </a:p>
      </dgm:t>
    </dgm:pt>
    <dgm:pt modelId="{E28313FE-AF36-46E8-AD51-0E6949937492}" type="sibTrans" cxnId="{C5DCC6A2-8EDF-455D-B7BC-0F8EAF83C8A0}">
      <dgm:prSet/>
      <dgm:spPr/>
      <dgm:t>
        <a:bodyPr/>
        <a:lstStyle/>
        <a:p>
          <a:endParaRPr lang="es-ES"/>
        </a:p>
      </dgm:t>
    </dgm:pt>
    <dgm:pt modelId="{7C3D2BA1-0A54-4495-B131-FE8F35E3538A}">
      <dgm:prSet phldrT="[Texto]"/>
      <dgm:spPr/>
      <dgm:t>
        <a:bodyPr/>
        <a:lstStyle/>
        <a:p>
          <a:r>
            <a:rPr lang="ca-ES" noProof="0" dirty="0"/>
            <a:t>Trastorn mental</a:t>
          </a:r>
        </a:p>
      </dgm:t>
    </dgm:pt>
    <dgm:pt modelId="{EEDC9254-1D9F-4040-9F59-8B5442194684}" type="parTrans" cxnId="{911C252C-1D8B-4795-89BE-A11BBE21ABB0}">
      <dgm:prSet/>
      <dgm:spPr/>
      <dgm:t>
        <a:bodyPr/>
        <a:lstStyle/>
        <a:p>
          <a:endParaRPr lang="es-ES"/>
        </a:p>
      </dgm:t>
    </dgm:pt>
    <dgm:pt modelId="{3FB7C7E2-4AA3-4FD3-A181-9006895E55A0}" type="sibTrans" cxnId="{911C252C-1D8B-4795-89BE-A11BBE21ABB0}">
      <dgm:prSet/>
      <dgm:spPr/>
      <dgm:t>
        <a:bodyPr/>
        <a:lstStyle/>
        <a:p>
          <a:endParaRPr lang="es-ES"/>
        </a:p>
      </dgm:t>
    </dgm:pt>
    <dgm:pt modelId="{A4090A19-8D6D-4D6B-97AA-6FC5A89CABB2}" type="pres">
      <dgm:prSet presAssocID="{DF1B2A4A-5AF4-40FE-B2BD-C9D63CA068BD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98892B8A-DC13-45E7-806E-55C892B70067}" type="pres">
      <dgm:prSet presAssocID="{815C301A-60F0-42F6-BC71-A4FE7B81BD85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5E19417-35A4-44B2-91AB-2962B0478193}" type="pres">
      <dgm:prSet presAssocID="{815C301A-60F0-42F6-BC71-A4FE7B81BD85}" presName="gear1srcNode" presStyleLbl="node1" presStyleIdx="0" presStyleCnt="3"/>
      <dgm:spPr/>
      <dgm:t>
        <a:bodyPr/>
        <a:lstStyle/>
        <a:p>
          <a:endParaRPr lang="es-ES"/>
        </a:p>
      </dgm:t>
    </dgm:pt>
    <dgm:pt modelId="{4E24D016-D9F5-4C7D-854D-A0497F352779}" type="pres">
      <dgm:prSet presAssocID="{815C301A-60F0-42F6-BC71-A4FE7B81BD85}" presName="gear1dstNode" presStyleLbl="node1" presStyleIdx="0" presStyleCnt="3"/>
      <dgm:spPr/>
      <dgm:t>
        <a:bodyPr/>
        <a:lstStyle/>
        <a:p>
          <a:endParaRPr lang="es-ES"/>
        </a:p>
      </dgm:t>
    </dgm:pt>
    <dgm:pt modelId="{FB48D01F-260A-45A5-90CA-25884A316F0F}" type="pres">
      <dgm:prSet presAssocID="{815C301A-60F0-42F6-BC71-A4FE7B81BD85}" presName="gear1ch" presStyleLbl="fgAcc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438E62-41E1-4611-8CC2-871355C1BDFC}" type="pres">
      <dgm:prSet presAssocID="{5CCDE195-9F0E-415D-B457-A06982331FE7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11D454F-9C0C-4D1E-ABB8-B696DAABEBE6}" type="pres">
      <dgm:prSet presAssocID="{5CCDE195-9F0E-415D-B457-A06982331FE7}" presName="gear2srcNode" presStyleLbl="node1" presStyleIdx="1" presStyleCnt="3"/>
      <dgm:spPr/>
      <dgm:t>
        <a:bodyPr/>
        <a:lstStyle/>
        <a:p>
          <a:endParaRPr lang="es-ES"/>
        </a:p>
      </dgm:t>
    </dgm:pt>
    <dgm:pt modelId="{F0A6AC3F-5F9E-44AD-AD29-ADD3C9E6E22F}" type="pres">
      <dgm:prSet presAssocID="{5CCDE195-9F0E-415D-B457-A06982331FE7}" presName="gear2dstNode" presStyleLbl="node1" presStyleIdx="1" presStyleCnt="3"/>
      <dgm:spPr/>
      <dgm:t>
        <a:bodyPr/>
        <a:lstStyle/>
        <a:p>
          <a:endParaRPr lang="es-ES"/>
        </a:p>
      </dgm:t>
    </dgm:pt>
    <dgm:pt modelId="{5288151C-907D-41B8-83A9-1C9ADDB3C431}" type="pres">
      <dgm:prSet presAssocID="{5CCDE195-9F0E-415D-B457-A06982331FE7}" presName="gear2ch" presStyleLbl="fgAcc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DF5D9E9-DAB0-48A1-992B-32F99CDD9520}" type="pres">
      <dgm:prSet presAssocID="{7DB588D2-0A8D-4679-9A3E-A7494D779D6F}" presName="gear3" presStyleLbl="node1" presStyleIdx="2" presStyleCnt="3"/>
      <dgm:spPr/>
      <dgm:t>
        <a:bodyPr/>
        <a:lstStyle/>
        <a:p>
          <a:endParaRPr lang="es-ES"/>
        </a:p>
      </dgm:t>
    </dgm:pt>
    <dgm:pt modelId="{95A6D945-CC3D-4E69-AC4C-E12BE9757E58}" type="pres">
      <dgm:prSet presAssocID="{7DB588D2-0A8D-4679-9A3E-A7494D779D6F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D48AA0F-474C-470A-B010-C05EA76141F3}" type="pres">
      <dgm:prSet presAssocID="{7DB588D2-0A8D-4679-9A3E-A7494D779D6F}" presName="gear3srcNode" presStyleLbl="node1" presStyleIdx="2" presStyleCnt="3"/>
      <dgm:spPr/>
      <dgm:t>
        <a:bodyPr/>
        <a:lstStyle/>
        <a:p>
          <a:endParaRPr lang="es-ES"/>
        </a:p>
      </dgm:t>
    </dgm:pt>
    <dgm:pt modelId="{8CC8320C-4901-4E76-BE95-84CE7D67E4D9}" type="pres">
      <dgm:prSet presAssocID="{7DB588D2-0A8D-4679-9A3E-A7494D779D6F}" presName="gear3dstNode" presStyleLbl="node1" presStyleIdx="2" presStyleCnt="3"/>
      <dgm:spPr/>
      <dgm:t>
        <a:bodyPr/>
        <a:lstStyle/>
        <a:p>
          <a:endParaRPr lang="es-ES"/>
        </a:p>
      </dgm:t>
    </dgm:pt>
    <dgm:pt modelId="{7E176E82-11D6-48D9-9048-1538F2393CBA}" type="pres">
      <dgm:prSet presAssocID="{7DB588D2-0A8D-4679-9A3E-A7494D779D6F}" presName="gear3ch" presStyleLbl="fgAcc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45C1CAA-BF6C-445A-BBD9-B9543B092D88}" type="pres">
      <dgm:prSet presAssocID="{7B8EF381-ACD3-4BC8-BC96-1BC8FD90954E}" presName="connector1" presStyleLbl="sibTrans2D1" presStyleIdx="0" presStyleCnt="3"/>
      <dgm:spPr/>
      <dgm:t>
        <a:bodyPr/>
        <a:lstStyle/>
        <a:p>
          <a:endParaRPr lang="es-ES"/>
        </a:p>
      </dgm:t>
    </dgm:pt>
    <dgm:pt modelId="{63302D64-A855-441F-968D-F6C8A58B47B7}" type="pres">
      <dgm:prSet presAssocID="{6D69B756-74DD-43E2-B5CE-14F42923C114}" presName="connector2" presStyleLbl="sibTrans2D1" presStyleIdx="1" presStyleCnt="3"/>
      <dgm:spPr/>
      <dgm:t>
        <a:bodyPr/>
        <a:lstStyle/>
        <a:p>
          <a:endParaRPr lang="es-ES"/>
        </a:p>
      </dgm:t>
    </dgm:pt>
    <dgm:pt modelId="{ABF6B3CB-F414-4D16-A4F0-C159D91E1A81}" type="pres">
      <dgm:prSet presAssocID="{4AE3C38A-E1A7-4FA5-8752-C6951508EDD4}" presName="connector3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45D839D4-68F3-40AC-97A6-6F3192596030}" type="presOf" srcId="{114A0944-B616-4155-AD85-2AEF3B1AD1B7}" destId="{7E176E82-11D6-48D9-9048-1538F2393CBA}" srcOrd="0" destOrd="1" presId="urn:microsoft.com/office/officeart/2005/8/layout/gear1"/>
    <dgm:cxn modelId="{F273235A-D248-4210-8EC0-D6C0A84256A4}" srcId="{7DB588D2-0A8D-4679-9A3E-A7494D779D6F}" destId="{F4C5C1E9-7F26-42BA-B1E6-22A2F88E5B8E}" srcOrd="0" destOrd="0" parTransId="{E0988D6B-5222-45A0-B6A6-A2F6424F7207}" sibTransId="{05D30CB7-6889-4C29-9000-86C15CADE968}"/>
    <dgm:cxn modelId="{6B68DCD3-46B1-4B30-99E3-1008050F51A4}" type="presOf" srcId="{7DB588D2-0A8D-4679-9A3E-A7494D779D6F}" destId="{8CC8320C-4901-4E76-BE95-84CE7D67E4D9}" srcOrd="3" destOrd="0" presId="urn:microsoft.com/office/officeart/2005/8/layout/gear1"/>
    <dgm:cxn modelId="{91AE8340-647F-4AC4-B7B6-54D59DA0CFA4}" type="presOf" srcId="{A14394E9-8CD9-4905-9FD9-9080069D12D8}" destId="{5288151C-907D-41B8-83A9-1C9ADDB3C431}" srcOrd="0" destOrd="0" presId="urn:microsoft.com/office/officeart/2005/8/layout/gear1"/>
    <dgm:cxn modelId="{CDBA03CE-52AF-4094-AA27-786880DD2A36}" type="presOf" srcId="{7C3D2BA1-0A54-4495-B131-FE8F35E3538A}" destId="{7E176E82-11D6-48D9-9048-1538F2393CBA}" srcOrd="0" destOrd="3" presId="urn:microsoft.com/office/officeart/2005/8/layout/gear1"/>
    <dgm:cxn modelId="{E834F0D9-5752-4FB8-8DCC-1038343E66DB}" type="presOf" srcId="{5DB2ACE7-6235-4866-99B4-C351C05753F8}" destId="{5288151C-907D-41B8-83A9-1C9ADDB3C431}" srcOrd="0" destOrd="3" presId="urn:microsoft.com/office/officeart/2005/8/layout/gear1"/>
    <dgm:cxn modelId="{67706008-8103-46B5-887D-1A7EBDEA12B5}" srcId="{5CCDE195-9F0E-415D-B457-A06982331FE7}" destId="{A14394E9-8CD9-4905-9FD9-9080069D12D8}" srcOrd="0" destOrd="0" parTransId="{B37E5B8A-9179-4A5B-9CA3-640BD40955D5}" sibTransId="{BA310B0A-BF38-46DB-8A57-C8CC18F37037}"/>
    <dgm:cxn modelId="{AB616202-A0F5-4A66-8700-FDAE269F976A}" type="presOf" srcId="{40CF3E79-91B1-4F54-B4F9-2385FE5BA68B}" destId="{5288151C-907D-41B8-83A9-1C9ADDB3C431}" srcOrd="0" destOrd="2" presId="urn:microsoft.com/office/officeart/2005/8/layout/gear1"/>
    <dgm:cxn modelId="{2BA5984B-4853-4B15-95BC-890D142FF129}" srcId="{DF1B2A4A-5AF4-40FE-B2BD-C9D63CA068BD}" destId="{815C301A-60F0-42F6-BC71-A4FE7B81BD85}" srcOrd="0" destOrd="0" parTransId="{F7AB3F3F-5854-4522-BC33-F1D5760471F5}" sibTransId="{7B8EF381-ACD3-4BC8-BC96-1BC8FD90954E}"/>
    <dgm:cxn modelId="{CF8E0AD9-F4DA-470D-93A5-7EF8D0381398}" type="presOf" srcId="{0C2FCC00-BF87-49F0-8CFA-60736E67C53F}" destId="{FB48D01F-260A-45A5-90CA-25884A316F0F}" srcOrd="0" destOrd="2" presId="urn:microsoft.com/office/officeart/2005/8/layout/gear1"/>
    <dgm:cxn modelId="{78C82E8A-76EA-4438-BB1E-B9657F3C2A8F}" srcId="{DF1B2A4A-5AF4-40FE-B2BD-C9D63CA068BD}" destId="{5CCDE195-9F0E-415D-B457-A06982331FE7}" srcOrd="1" destOrd="0" parTransId="{2530FF85-9747-4F13-A99D-198B4F5DCA34}" sibTransId="{6D69B756-74DD-43E2-B5CE-14F42923C114}"/>
    <dgm:cxn modelId="{C4354171-A190-4E79-B790-CCF53C56017E}" type="presOf" srcId="{0C766080-DDA8-4435-BFB9-3A1605517A3D}" destId="{5288151C-907D-41B8-83A9-1C9ADDB3C431}" srcOrd="0" destOrd="1" presId="urn:microsoft.com/office/officeart/2005/8/layout/gear1"/>
    <dgm:cxn modelId="{68459671-F7DA-440E-A803-297335D3E577}" srcId="{5CCDE195-9F0E-415D-B457-A06982331FE7}" destId="{5DB2ACE7-6235-4866-99B4-C351C05753F8}" srcOrd="3" destOrd="0" parTransId="{B2768B3B-9615-437E-AD60-CE362E63B3B8}" sibTransId="{77D4120E-6A73-4D75-91F6-BF94ABDC4270}"/>
    <dgm:cxn modelId="{49B743F5-CD7E-486C-B341-E3A12A22BF7D}" type="presOf" srcId="{F4C5C1E9-7F26-42BA-B1E6-22A2F88E5B8E}" destId="{7E176E82-11D6-48D9-9048-1538F2393CBA}" srcOrd="0" destOrd="0" presId="urn:microsoft.com/office/officeart/2005/8/layout/gear1"/>
    <dgm:cxn modelId="{371FFA36-1C63-43DD-A76A-526F53D78100}" type="presOf" srcId="{815C301A-60F0-42F6-BC71-A4FE7B81BD85}" destId="{4E24D016-D9F5-4C7D-854D-A0497F352779}" srcOrd="2" destOrd="0" presId="urn:microsoft.com/office/officeart/2005/8/layout/gear1"/>
    <dgm:cxn modelId="{0C420347-1E6B-4EA9-8D99-1791B6D1315A}" type="presOf" srcId="{7DB588D2-0A8D-4679-9A3E-A7494D779D6F}" destId="{8DF5D9E9-DAB0-48A1-992B-32F99CDD9520}" srcOrd="0" destOrd="0" presId="urn:microsoft.com/office/officeart/2005/8/layout/gear1"/>
    <dgm:cxn modelId="{C5DCC6A2-8EDF-455D-B7BC-0F8EAF83C8A0}" srcId="{7DB588D2-0A8D-4679-9A3E-A7494D779D6F}" destId="{01D61D23-4010-4F2F-A0A4-11CFEB0D1291}" srcOrd="2" destOrd="0" parTransId="{BA696075-C6FC-404F-846B-623CD28DD66F}" sibTransId="{E28313FE-AF36-46E8-AD51-0E6949937492}"/>
    <dgm:cxn modelId="{F565988C-7732-468D-8CFD-DC26FD5F7DFA}" type="presOf" srcId="{7DB588D2-0A8D-4679-9A3E-A7494D779D6F}" destId="{FD48AA0F-474C-470A-B010-C05EA76141F3}" srcOrd="2" destOrd="0" presId="urn:microsoft.com/office/officeart/2005/8/layout/gear1"/>
    <dgm:cxn modelId="{E78C90B9-BAB6-46C8-917E-73D8110CCE86}" srcId="{DF1B2A4A-5AF4-40FE-B2BD-C9D63CA068BD}" destId="{7DB588D2-0A8D-4679-9A3E-A7494D779D6F}" srcOrd="2" destOrd="0" parTransId="{3779CAF2-B975-41AE-885A-BE67996CA2CF}" sibTransId="{4AE3C38A-E1A7-4FA5-8752-C6951508EDD4}"/>
    <dgm:cxn modelId="{DA01650C-4760-4CB7-99C5-9DA5E79590CA}" srcId="{815C301A-60F0-42F6-BC71-A4FE7B81BD85}" destId="{CB01FCED-98D6-46CF-A9AA-4B0917821FC9}" srcOrd="1" destOrd="0" parTransId="{74734284-009C-451B-AE0E-45A3CBDDFB4D}" sibTransId="{A917CE1A-388D-41BE-8DE6-BD14A0148BA2}"/>
    <dgm:cxn modelId="{7DE93182-F812-4E47-8FD5-D2858C215758}" type="presOf" srcId="{7DB588D2-0A8D-4679-9A3E-A7494D779D6F}" destId="{95A6D945-CC3D-4E69-AC4C-E12BE9757E58}" srcOrd="1" destOrd="0" presId="urn:microsoft.com/office/officeart/2005/8/layout/gear1"/>
    <dgm:cxn modelId="{859693B4-8009-4AAB-A222-FB24FD1F6315}" type="presOf" srcId="{CB01FCED-98D6-46CF-A9AA-4B0917821FC9}" destId="{FB48D01F-260A-45A5-90CA-25884A316F0F}" srcOrd="0" destOrd="1" presId="urn:microsoft.com/office/officeart/2005/8/layout/gear1"/>
    <dgm:cxn modelId="{911C252C-1D8B-4795-89BE-A11BBE21ABB0}" srcId="{7DB588D2-0A8D-4679-9A3E-A7494D779D6F}" destId="{7C3D2BA1-0A54-4495-B131-FE8F35E3538A}" srcOrd="3" destOrd="0" parTransId="{EEDC9254-1D9F-4040-9F59-8B5442194684}" sibTransId="{3FB7C7E2-4AA3-4FD3-A181-9006895E55A0}"/>
    <dgm:cxn modelId="{5F613776-6E2F-4497-A908-8B9F4C843727}" srcId="{815C301A-60F0-42F6-BC71-A4FE7B81BD85}" destId="{0CA28286-6934-4771-B2C9-0916EE6A7D94}" srcOrd="0" destOrd="0" parTransId="{67C79939-8C00-4A81-BC7B-C107D1D949CF}" sibTransId="{26FC1CAC-DA90-49F5-BC2D-36AC61630973}"/>
    <dgm:cxn modelId="{ED887A67-CB9F-4C84-AC0B-FF1548811619}" srcId="{815C301A-60F0-42F6-BC71-A4FE7B81BD85}" destId="{0C2FCC00-BF87-49F0-8CFA-60736E67C53F}" srcOrd="2" destOrd="0" parTransId="{294D384A-7D69-4F78-9CD5-A0BFE4000AB6}" sibTransId="{46C800D5-0AA9-4498-80F0-505D81D4E3F7}"/>
    <dgm:cxn modelId="{2DA975D4-24C7-4F16-9EDB-D33E18996E0B}" type="presOf" srcId="{7B8EF381-ACD3-4BC8-BC96-1BC8FD90954E}" destId="{F45C1CAA-BF6C-445A-BBD9-B9543B092D88}" srcOrd="0" destOrd="0" presId="urn:microsoft.com/office/officeart/2005/8/layout/gear1"/>
    <dgm:cxn modelId="{713CD779-E75A-4082-B864-10ABC590CCAB}" type="presOf" srcId="{DF1B2A4A-5AF4-40FE-B2BD-C9D63CA068BD}" destId="{A4090A19-8D6D-4D6B-97AA-6FC5A89CABB2}" srcOrd="0" destOrd="0" presId="urn:microsoft.com/office/officeart/2005/8/layout/gear1"/>
    <dgm:cxn modelId="{5AFC2201-DC8E-4C3C-9F27-56D896CDC6FF}" type="presOf" srcId="{815C301A-60F0-42F6-BC71-A4FE7B81BD85}" destId="{C5E19417-35A4-44B2-91AB-2962B0478193}" srcOrd="1" destOrd="0" presId="urn:microsoft.com/office/officeart/2005/8/layout/gear1"/>
    <dgm:cxn modelId="{68024D4F-A17A-4941-99F0-FE90944086B9}" type="presOf" srcId="{5CCDE195-9F0E-415D-B457-A06982331FE7}" destId="{80438E62-41E1-4611-8CC2-871355C1BDFC}" srcOrd="0" destOrd="0" presId="urn:microsoft.com/office/officeart/2005/8/layout/gear1"/>
    <dgm:cxn modelId="{6AF690B9-B18D-4CE7-9D6A-139A855593B4}" type="presOf" srcId="{01D61D23-4010-4F2F-A0A4-11CFEB0D1291}" destId="{7E176E82-11D6-48D9-9048-1538F2393CBA}" srcOrd="0" destOrd="2" presId="urn:microsoft.com/office/officeart/2005/8/layout/gear1"/>
    <dgm:cxn modelId="{671C0AAD-0689-4CA4-AE3C-8BA78BFB32B8}" srcId="{7DB588D2-0A8D-4679-9A3E-A7494D779D6F}" destId="{114A0944-B616-4155-AD85-2AEF3B1AD1B7}" srcOrd="1" destOrd="0" parTransId="{1C7A09FF-C029-4603-BE1F-8EA199B9A57B}" sibTransId="{6B4332BF-A079-4CF5-8B0B-46DB1F2EC7A0}"/>
    <dgm:cxn modelId="{02B8A2A3-822F-499F-8925-AB79498D42E4}" type="presOf" srcId="{5CCDE195-9F0E-415D-B457-A06982331FE7}" destId="{F0A6AC3F-5F9E-44AD-AD29-ADD3C9E6E22F}" srcOrd="2" destOrd="0" presId="urn:microsoft.com/office/officeart/2005/8/layout/gear1"/>
    <dgm:cxn modelId="{1AA4E737-1421-4440-ABDE-D9536AE2BFFF}" type="presOf" srcId="{4AE3C38A-E1A7-4FA5-8752-C6951508EDD4}" destId="{ABF6B3CB-F414-4D16-A4F0-C159D91E1A81}" srcOrd="0" destOrd="0" presId="urn:microsoft.com/office/officeart/2005/8/layout/gear1"/>
    <dgm:cxn modelId="{B1AF263E-D50E-4A0D-84C6-E6ADF229E5D1}" type="presOf" srcId="{6D69B756-74DD-43E2-B5CE-14F42923C114}" destId="{63302D64-A855-441F-968D-F6C8A58B47B7}" srcOrd="0" destOrd="0" presId="urn:microsoft.com/office/officeart/2005/8/layout/gear1"/>
    <dgm:cxn modelId="{0653DD2C-8E37-46A0-A3D5-3E33F9AE3F18}" srcId="{5CCDE195-9F0E-415D-B457-A06982331FE7}" destId="{40CF3E79-91B1-4F54-B4F9-2385FE5BA68B}" srcOrd="2" destOrd="0" parTransId="{9C933F19-06BE-4953-885D-4359737A29AD}" sibTransId="{FD259696-D85C-408E-B1F3-04690BC640E9}"/>
    <dgm:cxn modelId="{235D57BF-4DF5-4F96-B86D-F4B9085BF800}" srcId="{5CCDE195-9F0E-415D-B457-A06982331FE7}" destId="{0C766080-DDA8-4435-BFB9-3A1605517A3D}" srcOrd="1" destOrd="0" parTransId="{F7EA3DC5-22CC-4536-9FE8-1110B764F762}" sibTransId="{64BA1A46-B6AE-4AD0-83DD-CA45534462C6}"/>
    <dgm:cxn modelId="{8B1AC047-F309-4679-AC8B-B28A2D29EE29}" type="presOf" srcId="{5CCDE195-9F0E-415D-B457-A06982331FE7}" destId="{F11D454F-9C0C-4D1E-ABB8-B696DAABEBE6}" srcOrd="1" destOrd="0" presId="urn:microsoft.com/office/officeart/2005/8/layout/gear1"/>
    <dgm:cxn modelId="{692B4265-CD15-4A6D-A8DB-58D407E9ED40}" type="presOf" srcId="{0CA28286-6934-4771-B2C9-0916EE6A7D94}" destId="{FB48D01F-260A-45A5-90CA-25884A316F0F}" srcOrd="0" destOrd="0" presId="urn:microsoft.com/office/officeart/2005/8/layout/gear1"/>
    <dgm:cxn modelId="{04849308-93E1-4670-AE65-1F4EA6A0D8DB}" type="presOf" srcId="{815C301A-60F0-42F6-BC71-A4FE7B81BD85}" destId="{98892B8A-DC13-45E7-806E-55C892B70067}" srcOrd="0" destOrd="0" presId="urn:microsoft.com/office/officeart/2005/8/layout/gear1"/>
    <dgm:cxn modelId="{C0CC4140-942A-4B1E-A0D7-906BC52CBC33}" type="presParOf" srcId="{A4090A19-8D6D-4D6B-97AA-6FC5A89CABB2}" destId="{98892B8A-DC13-45E7-806E-55C892B70067}" srcOrd="0" destOrd="0" presId="urn:microsoft.com/office/officeart/2005/8/layout/gear1"/>
    <dgm:cxn modelId="{E06344E9-E4FC-4509-825D-E3BC8715D405}" type="presParOf" srcId="{A4090A19-8D6D-4D6B-97AA-6FC5A89CABB2}" destId="{C5E19417-35A4-44B2-91AB-2962B0478193}" srcOrd="1" destOrd="0" presId="urn:microsoft.com/office/officeart/2005/8/layout/gear1"/>
    <dgm:cxn modelId="{36B6D31E-D677-4978-8259-92F5135580DE}" type="presParOf" srcId="{A4090A19-8D6D-4D6B-97AA-6FC5A89CABB2}" destId="{4E24D016-D9F5-4C7D-854D-A0497F352779}" srcOrd="2" destOrd="0" presId="urn:microsoft.com/office/officeart/2005/8/layout/gear1"/>
    <dgm:cxn modelId="{21FC52EB-7EE6-4634-A1A6-DBF3359A2654}" type="presParOf" srcId="{A4090A19-8D6D-4D6B-97AA-6FC5A89CABB2}" destId="{FB48D01F-260A-45A5-90CA-25884A316F0F}" srcOrd="3" destOrd="0" presId="urn:microsoft.com/office/officeart/2005/8/layout/gear1"/>
    <dgm:cxn modelId="{D5267617-A9BA-4DCA-96B0-2956506599BE}" type="presParOf" srcId="{A4090A19-8D6D-4D6B-97AA-6FC5A89CABB2}" destId="{80438E62-41E1-4611-8CC2-871355C1BDFC}" srcOrd="4" destOrd="0" presId="urn:microsoft.com/office/officeart/2005/8/layout/gear1"/>
    <dgm:cxn modelId="{8B16D216-D4C1-4426-9960-94455F7A69D6}" type="presParOf" srcId="{A4090A19-8D6D-4D6B-97AA-6FC5A89CABB2}" destId="{F11D454F-9C0C-4D1E-ABB8-B696DAABEBE6}" srcOrd="5" destOrd="0" presId="urn:microsoft.com/office/officeart/2005/8/layout/gear1"/>
    <dgm:cxn modelId="{77DE73FC-AAD4-4529-9CD2-EECC312C9BF6}" type="presParOf" srcId="{A4090A19-8D6D-4D6B-97AA-6FC5A89CABB2}" destId="{F0A6AC3F-5F9E-44AD-AD29-ADD3C9E6E22F}" srcOrd="6" destOrd="0" presId="urn:microsoft.com/office/officeart/2005/8/layout/gear1"/>
    <dgm:cxn modelId="{73864D76-9776-42E0-8E09-B054C1E5AB76}" type="presParOf" srcId="{A4090A19-8D6D-4D6B-97AA-6FC5A89CABB2}" destId="{5288151C-907D-41B8-83A9-1C9ADDB3C431}" srcOrd="7" destOrd="0" presId="urn:microsoft.com/office/officeart/2005/8/layout/gear1"/>
    <dgm:cxn modelId="{8BF5ED8A-C129-44AF-B387-2F0E511975BD}" type="presParOf" srcId="{A4090A19-8D6D-4D6B-97AA-6FC5A89CABB2}" destId="{8DF5D9E9-DAB0-48A1-992B-32F99CDD9520}" srcOrd="8" destOrd="0" presId="urn:microsoft.com/office/officeart/2005/8/layout/gear1"/>
    <dgm:cxn modelId="{BF12CF0B-7796-484F-808A-064C728C4E5B}" type="presParOf" srcId="{A4090A19-8D6D-4D6B-97AA-6FC5A89CABB2}" destId="{95A6D945-CC3D-4E69-AC4C-E12BE9757E58}" srcOrd="9" destOrd="0" presId="urn:microsoft.com/office/officeart/2005/8/layout/gear1"/>
    <dgm:cxn modelId="{BD71AACC-437B-4876-A7E6-DB710C2E3F40}" type="presParOf" srcId="{A4090A19-8D6D-4D6B-97AA-6FC5A89CABB2}" destId="{FD48AA0F-474C-470A-B010-C05EA76141F3}" srcOrd="10" destOrd="0" presId="urn:microsoft.com/office/officeart/2005/8/layout/gear1"/>
    <dgm:cxn modelId="{294FEBEB-C8BA-4B8C-89B8-C80174F9E103}" type="presParOf" srcId="{A4090A19-8D6D-4D6B-97AA-6FC5A89CABB2}" destId="{8CC8320C-4901-4E76-BE95-84CE7D67E4D9}" srcOrd="11" destOrd="0" presId="urn:microsoft.com/office/officeart/2005/8/layout/gear1"/>
    <dgm:cxn modelId="{CDB9B59B-9A06-462A-8148-3943F63FD8D3}" type="presParOf" srcId="{A4090A19-8D6D-4D6B-97AA-6FC5A89CABB2}" destId="{7E176E82-11D6-48D9-9048-1538F2393CBA}" srcOrd="12" destOrd="0" presId="urn:microsoft.com/office/officeart/2005/8/layout/gear1"/>
    <dgm:cxn modelId="{6EA3722F-8C88-4DA1-BD3F-B43D603E87DC}" type="presParOf" srcId="{A4090A19-8D6D-4D6B-97AA-6FC5A89CABB2}" destId="{F45C1CAA-BF6C-445A-BBD9-B9543B092D88}" srcOrd="13" destOrd="0" presId="urn:microsoft.com/office/officeart/2005/8/layout/gear1"/>
    <dgm:cxn modelId="{33F881C4-FB41-4F3B-953E-1FA2717E29D3}" type="presParOf" srcId="{A4090A19-8D6D-4D6B-97AA-6FC5A89CABB2}" destId="{63302D64-A855-441F-968D-F6C8A58B47B7}" srcOrd="14" destOrd="0" presId="urn:microsoft.com/office/officeart/2005/8/layout/gear1"/>
    <dgm:cxn modelId="{6ECA087D-28C5-45E9-98E7-1FD35092DE51}" type="presParOf" srcId="{A4090A19-8D6D-4D6B-97AA-6FC5A89CABB2}" destId="{ABF6B3CB-F414-4D16-A4F0-C159D91E1A81}" srcOrd="15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7EEEEC-3AE0-43EE-94B5-7FB910E10210}" type="doc">
      <dgm:prSet loTypeId="urn:microsoft.com/office/officeart/2005/8/layout/radial6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E7DDB687-523A-4EBE-8E8C-2F06C7419C10}">
      <dgm:prSet phldrT="[Texto]"/>
      <dgm:spPr/>
      <dgm:t>
        <a:bodyPr/>
        <a:lstStyle/>
        <a:p>
          <a:r>
            <a:rPr lang="ca-ES" noProof="0" dirty="0"/>
            <a:t>Adolescent </a:t>
          </a:r>
          <a:r>
            <a:rPr lang="ca-ES" noProof="0"/>
            <a:t>i família</a:t>
          </a:r>
          <a:endParaRPr lang="ca-ES" noProof="0" dirty="0"/>
        </a:p>
      </dgm:t>
    </dgm:pt>
    <dgm:pt modelId="{D0C45B9C-6FCF-432E-BB92-55BBEBC5B885}" type="parTrans" cxnId="{3C3DDCF7-29B6-4FA2-BAF8-FAC2234E49DA}">
      <dgm:prSet/>
      <dgm:spPr/>
      <dgm:t>
        <a:bodyPr/>
        <a:lstStyle/>
        <a:p>
          <a:endParaRPr lang="ca-ES" noProof="0" dirty="0"/>
        </a:p>
      </dgm:t>
    </dgm:pt>
    <dgm:pt modelId="{80DA660F-79C7-401B-A800-AA4D2BDE37F6}" type="sibTrans" cxnId="{3C3DDCF7-29B6-4FA2-BAF8-FAC2234E49DA}">
      <dgm:prSet/>
      <dgm:spPr/>
      <dgm:t>
        <a:bodyPr/>
        <a:lstStyle/>
        <a:p>
          <a:endParaRPr lang="ca-ES" noProof="0" dirty="0"/>
        </a:p>
      </dgm:t>
    </dgm:pt>
    <dgm:pt modelId="{4AA5F0F4-3C4C-46E5-9CC0-CF7288CDC683}">
      <dgm:prSet phldrT="[Texto]"/>
      <dgm:spPr/>
      <dgm:t>
        <a:bodyPr/>
        <a:lstStyle/>
        <a:p>
          <a:r>
            <a:rPr lang="ca-ES" noProof="0" dirty="0"/>
            <a:t>ABS</a:t>
          </a:r>
        </a:p>
      </dgm:t>
    </dgm:pt>
    <dgm:pt modelId="{95290A7F-4B1C-4429-A1AD-6520B777BDEB}" type="parTrans" cxnId="{BD96F488-A00C-4E98-A03F-0B5554428997}">
      <dgm:prSet/>
      <dgm:spPr/>
      <dgm:t>
        <a:bodyPr/>
        <a:lstStyle/>
        <a:p>
          <a:endParaRPr lang="ca-ES" noProof="0" dirty="0"/>
        </a:p>
      </dgm:t>
    </dgm:pt>
    <dgm:pt modelId="{7C60C52D-E2D4-4633-A9F3-E5934D7B56FA}" type="sibTrans" cxnId="{BD96F488-A00C-4E98-A03F-0B5554428997}">
      <dgm:prSet/>
      <dgm:spPr/>
      <dgm:t>
        <a:bodyPr/>
        <a:lstStyle/>
        <a:p>
          <a:endParaRPr lang="ca-ES" noProof="0" dirty="0"/>
        </a:p>
      </dgm:t>
    </dgm:pt>
    <dgm:pt modelId="{72831A01-BECD-422B-98A2-6A03BE7E0BF4}">
      <dgm:prSet phldrT="[Texto]"/>
      <dgm:spPr/>
      <dgm:t>
        <a:bodyPr/>
        <a:lstStyle/>
        <a:p>
          <a:r>
            <a:rPr lang="ca-ES" noProof="0" dirty="0"/>
            <a:t>CSMIJ</a:t>
          </a:r>
        </a:p>
      </dgm:t>
    </dgm:pt>
    <dgm:pt modelId="{58D8E088-C6D8-4A05-ABAB-E80E58D8C678}" type="parTrans" cxnId="{5B1DB83A-1304-4AC7-94D6-B83158C8D2A4}">
      <dgm:prSet/>
      <dgm:spPr/>
      <dgm:t>
        <a:bodyPr/>
        <a:lstStyle/>
        <a:p>
          <a:endParaRPr lang="ca-ES" noProof="0" dirty="0"/>
        </a:p>
      </dgm:t>
    </dgm:pt>
    <dgm:pt modelId="{FEE3E6D2-8DE7-4D92-88FA-E7E2A9BC7B12}" type="sibTrans" cxnId="{5B1DB83A-1304-4AC7-94D6-B83158C8D2A4}">
      <dgm:prSet/>
      <dgm:spPr/>
      <dgm:t>
        <a:bodyPr/>
        <a:lstStyle/>
        <a:p>
          <a:endParaRPr lang="ca-ES" noProof="0" dirty="0"/>
        </a:p>
      </dgm:t>
    </dgm:pt>
    <dgm:pt modelId="{E4D69231-0B98-40F8-8CBE-B837E69C1E8A}">
      <dgm:prSet phldrT="[Texto]"/>
      <dgm:spPr/>
      <dgm:t>
        <a:bodyPr/>
        <a:lstStyle/>
        <a:p>
          <a:r>
            <a:rPr lang="ca-ES" noProof="0" dirty="0"/>
            <a:t>SS</a:t>
          </a:r>
        </a:p>
      </dgm:t>
    </dgm:pt>
    <dgm:pt modelId="{FCE551B2-9CD7-4447-B2D1-0CDCAE4BCEA6}" type="parTrans" cxnId="{D3D4DBED-7988-4808-801E-AF691F23DDE3}">
      <dgm:prSet/>
      <dgm:spPr/>
      <dgm:t>
        <a:bodyPr/>
        <a:lstStyle/>
        <a:p>
          <a:endParaRPr lang="ca-ES" noProof="0" dirty="0"/>
        </a:p>
      </dgm:t>
    </dgm:pt>
    <dgm:pt modelId="{6732B16A-469C-41DB-8E06-D979BB62CA94}" type="sibTrans" cxnId="{D3D4DBED-7988-4808-801E-AF691F23DDE3}">
      <dgm:prSet/>
      <dgm:spPr/>
      <dgm:t>
        <a:bodyPr/>
        <a:lstStyle/>
        <a:p>
          <a:endParaRPr lang="ca-ES" noProof="0" dirty="0"/>
        </a:p>
      </dgm:t>
    </dgm:pt>
    <dgm:pt modelId="{4C6E5517-4073-4606-9B05-86BF41ECFB4C}">
      <dgm:prSet phldrT="[Texto]"/>
      <dgm:spPr/>
      <dgm:t>
        <a:bodyPr/>
        <a:lstStyle/>
        <a:p>
          <a:r>
            <a:rPr lang="ca-ES" noProof="0" dirty="0"/>
            <a:t>EAP</a:t>
          </a:r>
        </a:p>
      </dgm:t>
    </dgm:pt>
    <dgm:pt modelId="{67FC218C-5B03-4E09-8BC3-C3E06579C8A0}" type="parTrans" cxnId="{F291070F-5D9D-4FE5-998D-571F272622DD}">
      <dgm:prSet/>
      <dgm:spPr/>
      <dgm:t>
        <a:bodyPr/>
        <a:lstStyle/>
        <a:p>
          <a:endParaRPr lang="ca-ES" noProof="0" dirty="0"/>
        </a:p>
      </dgm:t>
    </dgm:pt>
    <dgm:pt modelId="{A5EA8334-B97D-4189-97FB-3E179B4193A3}" type="sibTrans" cxnId="{F291070F-5D9D-4FE5-998D-571F272622DD}">
      <dgm:prSet/>
      <dgm:spPr/>
      <dgm:t>
        <a:bodyPr/>
        <a:lstStyle/>
        <a:p>
          <a:endParaRPr lang="ca-ES" noProof="0" dirty="0"/>
        </a:p>
      </dgm:t>
    </dgm:pt>
    <dgm:pt modelId="{049D16D0-328B-49A1-BE67-B3CBB379A041}" type="pres">
      <dgm:prSet presAssocID="{677EEEEC-3AE0-43EE-94B5-7FB910E1021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14FAEB0-7863-4B80-8653-345BB34AB930}" type="pres">
      <dgm:prSet presAssocID="{E7DDB687-523A-4EBE-8E8C-2F06C7419C10}" presName="centerShape" presStyleLbl="node0" presStyleIdx="0" presStyleCnt="1"/>
      <dgm:spPr/>
      <dgm:t>
        <a:bodyPr/>
        <a:lstStyle/>
        <a:p>
          <a:endParaRPr lang="es-ES"/>
        </a:p>
      </dgm:t>
    </dgm:pt>
    <dgm:pt modelId="{3808B5D6-91BA-4995-A0E8-CAC636419EAD}" type="pres">
      <dgm:prSet presAssocID="{4C6E5517-4073-4606-9B05-86BF41ECFB4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B24BAD-EDF0-497F-BA3C-E9E77CD1D793}" type="pres">
      <dgm:prSet presAssocID="{4C6E5517-4073-4606-9B05-86BF41ECFB4C}" presName="dummy" presStyleCnt="0"/>
      <dgm:spPr/>
    </dgm:pt>
    <dgm:pt modelId="{6DB6902B-EC28-485E-8F1E-C9054397ABA5}" type="pres">
      <dgm:prSet presAssocID="{A5EA8334-B97D-4189-97FB-3E179B4193A3}" presName="sibTrans" presStyleLbl="sibTrans2D1" presStyleIdx="0" presStyleCnt="4"/>
      <dgm:spPr/>
      <dgm:t>
        <a:bodyPr/>
        <a:lstStyle/>
        <a:p>
          <a:endParaRPr lang="es-ES"/>
        </a:p>
      </dgm:t>
    </dgm:pt>
    <dgm:pt modelId="{E837692C-7487-4408-B3A9-B306F57E2CB0}" type="pres">
      <dgm:prSet presAssocID="{4AA5F0F4-3C4C-46E5-9CC0-CF7288CDC68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783650F-777C-4CC4-A461-ADB5C56706B6}" type="pres">
      <dgm:prSet presAssocID="{4AA5F0F4-3C4C-46E5-9CC0-CF7288CDC683}" presName="dummy" presStyleCnt="0"/>
      <dgm:spPr/>
    </dgm:pt>
    <dgm:pt modelId="{7AD480E2-A532-47FA-9A49-00D990A8399F}" type="pres">
      <dgm:prSet presAssocID="{7C60C52D-E2D4-4633-A9F3-E5934D7B56FA}" presName="sibTrans" presStyleLbl="sibTrans2D1" presStyleIdx="1" presStyleCnt="4"/>
      <dgm:spPr/>
      <dgm:t>
        <a:bodyPr/>
        <a:lstStyle/>
        <a:p>
          <a:endParaRPr lang="es-ES"/>
        </a:p>
      </dgm:t>
    </dgm:pt>
    <dgm:pt modelId="{5BC0E157-0D20-471E-B009-189D9457BF17}" type="pres">
      <dgm:prSet presAssocID="{72831A01-BECD-422B-98A2-6A03BE7E0BF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035BC7B-6E9E-4D98-83D8-BD7ABF9A467C}" type="pres">
      <dgm:prSet presAssocID="{72831A01-BECD-422B-98A2-6A03BE7E0BF4}" presName="dummy" presStyleCnt="0"/>
      <dgm:spPr/>
    </dgm:pt>
    <dgm:pt modelId="{14557FFC-2A3C-4E05-803D-4345FC1A9790}" type="pres">
      <dgm:prSet presAssocID="{FEE3E6D2-8DE7-4D92-88FA-E7E2A9BC7B12}" presName="sibTrans" presStyleLbl="sibTrans2D1" presStyleIdx="2" presStyleCnt="4"/>
      <dgm:spPr/>
      <dgm:t>
        <a:bodyPr/>
        <a:lstStyle/>
        <a:p>
          <a:endParaRPr lang="es-ES"/>
        </a:p>
      </dgm:t>
    </dgm:pt>
    <dgm:pt modelId="{6AA98E59-2D9D-46F8-B4FC-798F1164E04F}" type="pres">
      <dgm:prSet presAssocID="{E4D69231-0B98-40F8-8CBE-B837E69C1E8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F0A551B-C5C8-4392-A0B5-5C5E380FF158}" type="pres">
      <dgm:prSet presAssocID="{E4D69231-0B98-40F8-8CBE-B837E69C1E8A}" presName="dummy" presStyleCnt="0"/>
      <dgm:spPr/>
    </dgm:pt>
    <dgm:pt modelId="{A58255FF-D10C-41AD-AD2F-32A97C7913BC}" type="pres">
      <dgm:prSet presAssocID="{6732B16A-469C-41DB-8E06-D979BB62CA94}" presName="sibTrans" presStyleLbl="sibTrans2D1" presStyleIdx="3" presStyleCnt="4"/>
      <dgm:spPr/>
      <dgm:t>
        <a:bodyPr/>
        <a:lstStyle/>
        <a:p>
          <a:endParaRPr lang="es-ES"/>
        </a:p>
      </dgm:t>
    </dgm:pt>
  </dgm:ptLst>
  <dgm:cxnLst>
    <dgm:cxn modelId="{3C3DDCF7-29B6-4FA2-BAF8-FAC2234E49DA}" srcId="{677EEEEC-3AE0-43EE-94B5-7FB910E10210}" destId="{E7DDB687-523A-4EBE-8E8C-2F06C7419C10}" srcOrd="0" destOrd="0" parTransId="{D0C45B9C-6FCF-432E-BB92-55BBEBC5B885}" sibTransId="{80DA660F-79C7-401B-A800-AA4D2BDE37F6}"/>
    <dgm:cxn modelId="{A840B7D3-D3BE-4BC2-AD57-EFAB5DFB55E0}" type="presOf" srcId="{4AA5F0F4-3C4C-46E5-9CC0-CF7288CDC683}" destId="{E837692C-7487-4408-B3A9-B306F57E2CB0}" srcOrd="0" destOrd="0" presId="urn:microsoft.com/office/officeart/2005/8/layout/radial6"/>
    <dgm:cxn modelId="{C3F18A66-76D7-4B53-9BB6-7DC000DBF29B}" type="presOf" srcId="{FEE3E6D2-8DE7-4D92-88FA-E7E2A9BC7B12}" destId="{14557FFC-2A3C-4E05-803D-4345FC1A9790}" srcOrd="0" destOrd="0" presId="urn:microsoft.com/office/officeart/2005/8/layout/radial6"/>
    <dgm:cxn modelId="{A55CE6DB-4B46-43D4-92C4-A3F221489790}" type="presOf" srcId="{7C60C52D-E2D4-4633-A9F3-E5934D7B56FA}" destId="{7AD480E2-A532-47FA-9A49-00D990A8399F}" srcOrd="0" destOrd="0" presId="urn:microsoft.com/office/officeart/2005/8/layout/radial6"/>
    <dgm:cxn modelId="{1167C04D-46C4-49DD-AD86-6EA1F47B20B9}" type="presOf" srcId="{A5EA8334-B97D-4189-97FB-3E179B4193A3}" destId="{6DB6902B-EC28-485E-8F1E-C9054397ABA5}" srcOrd="0" destOrd="0" presId="urn:microsoft.com/office/officeart/2005/8/layout/radial6"/>
    <dgm:cxn modelId="{B066BEC2-54AA-4CA4-BD9C-31FC8A64F607}" type="presOf" srcId="{72831A01-BECD-422B-98A2-6A03BE7E0BF4}" destId="{5BC0E157-0D20-471E-B009-189D9457BF17}" srcOrd="0" destOrd="0" presId="urn:microsoft.com/office/officeart/2005/8/layout/radial6"/>
    <dgm:cxn modelId="{F291070F-5D9D-4FE5-998D-571F272622DD}" srcId="{E7DDB687-523A-4EBE-8E8C-2F06C7419C10}" destId="{4C6E5517-4073-4606-9B05-86BF41ECFB4C}" srcOrd="0" destOrd="0" parTransId="{67FC218C-5B03-4E09-8BC3-C3E06579C8A0}" sibTransId="{A5EA8334-B97D-4189-97FB-3E179B4193A3}"/>
    <dgm:cxn modelId="{5B1DB83A-1304-4AC7-94D6-B83158C8D2A4}" srcId="{E7DDB687-523A-4EBE-8E8C-2F06C7419C10}" destId="{72831A01-BECD-422B-98A2-6A03BE7E0BF4}" srcOrd="2" destOrd="0" parTransId="{58D8E088-C6D8-4A05-ABAB-E80E58D8C678}" sibTransId="{FEE3E6D2-8DE7-4D92-88FA-E7E2A9BC7B12}"/>
    <dgm:cxn modelId="{BD96F488-A00C-4E98-A03F-0B5554428997}" srcId="{E7DDB687-523A-4EBE-8E8C-2F06C7419C10}" destId="{4AA5F0F4-3C4C-46E5-9CC0-CF7288CDC683}" srcOrd="1" destOrd="0" parTransId="{95290A7F-4B1C-4429-A1AD-6520B777BDEB}" sibTransId="{7C60C52D-E2D4-4633-A9F3-E5934D7B56FA}"/>
    <dgm:cxn modelId="{C96437B7-833C-4C45-8A1C-09BABF257C09}" type="presOf" srcId="{4C6E5517-4073-4606-9B05-86BF41ECFB4C}" destId="{3808B5D6-91BA-4995-A0E8-CAC636419EAD}" srcOrd="0" destOrd="0" presId="urn:microsoft.com/office/officeart/2005/8/layout/radial6"/>
    <dgm:cxn modelId="{BDA57BDE-E295-4D9B-8358-15AD8A2BA689}" type="presOf" srcId="{677EEEEC-3AE0-43EE-94B5-7FB910E10210}" destId="{049D16D0-328B-49A1-BE67-B3CBB379A041}" srcOrd="0" destOrd="0" presId="urn:microsoft.com/office/officeart/2005/8/layout/radial6"/>
    <dgm:cxn modelId="{DB396D08-F89E-4597-A46F-8901CD4D5486}" type="presOf" srcId="{6732B16A-469C-41DB-8E06-D979BB62CA94}" destId="{A58255FF-D10C-41AD-AD2F-32A97C7913BC}" srcOrd="0" destOrd="0" presId="urn:microsoft.com/office/officeart/2005/8/layout/radial6"/>
    <dgm:cxn modelId="{D3D4DBED-7988-4808-801E-AF691F23DDE3}" srcId="{E7DDB687-523A-4EBE-8E8C-2F06C7419C10}" destId="{E4D69231-0B98-40F8-8CBE-B837E69C1E8A}" srcOrd="3" destOrd="0" parTransId="{FCE551B2-9CD7-4447-B2D1-0CDCAE4BCEA6}" sibTransId="{6732B16A-469C-41DB-8E06-D979BB62CA94}"/>
    <dgm:cxn modelId="{993E74D9-34B1-42DD-A28B-BF23AB7EEAE3}" type="presOf" srcId="{E7DDB687-523A-4EBE-8E8C-2F06C7419C10}" destId="{914FAEB0-7863-4B80-8653-345BB34AB930}" srcOrd="0" destOrd="0" presId="urn:microsoft.com/office/officeart/2005/8/layout/radial6"/>
    <dgm:cxn modelId="{EB17A890-85C6-427A-9646-C5DD3AB9335B}" type="presOf" srcId="{E4D69231-0B98-40F8-8CBE-B837E69C1E8A}" destId="{6AA98E59-2D9D-46F8-B4FC-798F1164E04F}" srcOrd="0" destOrd="0" presId="urn:microsoft.com/office/officeart/2005/8/layout/radial6"/>
    <dgm:cxn modelId="{6695ACA9-34A9-4F27-907B-E2F7F677D962}" type="presParOf" srcId="{049D16D0-328B-49A1-BE67-B3CBB379A041}" destId="{914FAEB0-7863-4B80-8653-345BB34AB930}" srcOrd="0" destOrd="0" presId="urn:microsoft.com/office/officeart/2005/8/layout/radial6"/>
    <dgm:cxn modelId="{55B35782-A57B-487C-A6AF-A2B4B25A23B8}" type="presParOf" srcId="{049D16D0-328B-49A1-BE67-B3CBB379A041}" destId="{3808B5D6-91BA-4995-A0E8-CAC636419EAD}" srcOrd="1" destOrd="0" presId="urn:microsoft.com/office/officeart/2005/8/layout/radial6"/>
    <dgm:cxn modelId="{83CC391A-8CE0-464E-9E24-7A39E40E28B7}" type="presParOf" srcId="{049D16D0-328B-49A1-BE67-B3CBB379A041}" destId="{6DB24BAD-EDF0-497F-BA3C-E9E77CD1D793}" srcOrd="2" destOrd="0" presId="urn:microsoft.com/office/officeart/2005/8/layout/radial6"/>
    <dgm:cxn modelId="{EB75336F-D281-4E45-B711-49706F47E38A}" type="presParOf" srcId="{049D16D0-328B-49A1-BE67-B3CBB379A041}" destId="{6DB6902B-EC28-485E-8F1E-C9054397ABA5}" srcOrd="3" destOrd="0" presId="urn:microsoft.com/office/officeart/2005/8/layout/radial6"/>
    <dgm:cxn modelId="{26573690-2EAB-4CAB-8CFC-DE0EC25973D9}" type="presParOf" srcId="{049D16D0-328B-49A1-BE67-B3CBB379A041}" destId="{E837692C-7487-4408-B3A9-B306F57E2CB0}" srcOrd="4" destOrd="0" presId="urn:microsoft.com/office/officeart/2005/8/layout/radial6"/>
    <dgm:cxn modelId="{96F48B0D-9E56-450C-BB80-1CFC694516EB}" type="presParOf" srcId="{049D16D0-328B-49A1-BE67-B3CBB379A041}" destId="{9783650F-777C-4CC4-A461-ADB5C56706B6}" srcOrd="5" destOrd="0" presId="urn:microsoft.com/office/officeart/2005/8/layout/radial6"/>
    <dgm:cxn modelId="{49AC2CA6-0489-4C40-8AD5-6DEE4E630277}" type="presParOf" srcId="{049D16D0-328B-49A1-BE67-B3CBB379A041}" destId="{7AD480E2-A532-47FA-9A49-00D990A8399F}" srcOrd="6" destOrd="0" presId="urn:microsoft.com/office/officeart/2005/8/layout/radial6"/>
    <dgm:cxn modelId="{A7B03710-3042-41CE-BC67-7B3CF6ABF0B6}" type="presParOf" srcId="{049D16D0-328B-49A1-BE67-B3CBB379A041}" destId="{5BC0E157-0D20-471E-B009-189D9457BF17}" srcOrd="7" destOrd="0" presId="urn:microsoft.com/office/officeart/2005/8/layout/radial6"/>
    <dgm:cxn modelId="{3DD1CE9A-4D06-4E46-B8D3-58F84235ECC3}" type="presParOf" srcId="{049D16D0-328B-49A1-BE67-B3CBB379A041}" destId="{7035BC7B-6E9E-4D98-83D8-BD7ABF9A467C}" srcOrd="8" destOrd="0" presId="urn:microsoft.com/office/officeart/2005/8/layout/radial6"/>
    <dgm:cxn modelId="{CE1D9F79-6054-40E1-9295-EB550BD37F83}" type="presParOf" srcId="{049D16D0-328B-49A1-BE67-B3CBB379A041}" destId="{14557FFC-2A3C-4E05-803D-4345FC1A9790}" srcOrd="9" destOrd="0" presId="urn:microsoft.com/office/officeart/2005/8/layout/radial6"/>
    <dgm:cxn modelId="{1015B9B3-32E2-4992-B14B-003CBEB4AC0A}" type="presParOf" srcId="{049D16D0-328B-49A1-BE67-B3CBB379A041}" destId="{6AA98E59-2D9D-46F8-B4FC-798F1164E04F}" srcOrd="10" destOrd="0" presId="urn:microsoft.com/office/officeart/2005/8/layout/radial6"/>
    <dgm:cxn modelId="{C225A848-76DE-4646-B6F0-47A18C188DF1}" type="presParOf" srcId="{049D16D0-328B-49A1-BE67-B3CBB379A041}" destId="{6F0A551B-C5C8-4392-A0B5-5C5E380FF158}" srcOrd="11" destOrd="0" presId="urn:microsoft.com/office/officeart/2005/8/layout/radial6"/>
    <dgm:cxn modelId="{CA25FE05-06A5-4CE2-98BC-6199042E18DB}" type="presParOf" srcId="{049D16D0-328B-49A1-BE67-B3CBB379A041}" destId="{A58255FF-D10C-41AD-AD2F-32A97C7913BC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D9FB383-39DF-4D1C-BFD5-0E8AFDC62E9B}" type="doc">
      <dgm:prSet loTypeId="urn:microsoft.com/office/officeart/2005/8/layout/matrix2" loCatId="matrix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F59BA7E5-794D-4E4A-9867-28B78FFBBD23}">
      <dgm:prSet phldrT="[Texto]"/>
      <dgm:spPr/>
      <dgm:t>
        <a:bodyPr/>
        <a:lstStyle/>
        <a:p>
          <a:r>
            <a:rPr lang="es-ES" dirty="0"/>
            <a:t>Programa del CatSalut, </a:t>
          </a:r>
          <a:r>
            <a:rPr lang="es-ES" dirty="0" err="1"/>
            <a:t>inici</a:t>
          </a:r>
          <a:r>
            <a:rPr lang="es-ES" dirty="0"/>
            <a:t> 2007-2008</a:t>
          </a:r>
        </a:p>
      </dgm:t>
    </dgm:pt>
    <dgm:pt modelId="{5C1CD8AB-2494-4F6D-95C5-5BA404245E9B}" type="parTrans" cxnId="{BF39FBF4-60D3-4E3A-9963-1118D2C66AE8}">
      <dgm:prSet/>
      <dgm:spPr/>
      <dgm:t>
        <a:bodyPr/>
        <a:lstStyle/>
        <a:p>
          <a:endParaRPr lang="es-ES"/>
        </a:p>
      </dgm:t>
    </dgm:pt>
    <dgm:pt modelId="{6FFF80CB-5893-4BD5-A56F-A9AD9425FCBE}" type="sibTrans" cxnId="{BF39FBF4-60D3-4E3A-9963-1118D2C66AE8}">
      <dgm:prSet/>
      <dgm:spPr/>
      <dgm:t>
        <a:bodyPr/>
        <a:lstStyle/>
        <a:p>
          <a:endParaRPr lang="es-ES"/>
        </a:p>
      </dgm:t>
    </dgm:pt>
    <dgm:pt modelId="{10508EB3-CA91-4722-A8E2-1553D918C98F}">
      <dgm:prSet phldrT="[Texto]"/>
      <dgm:spPr/>
      <dgm:t>
        <a:bodyPr/>
        <a:lstStyle/>
        <a:p>
          <a:r>
            <a:rPr lang="es-ES" dirty="0" err="1"/>
            <a:t>Millorar</a:t>
          </a:r>
          <a:r>
            <a:rPr lang="es-ES" dirty="0"/>
            <a:t> la </a:t>
          </a:r>
          <a:r>
            <a:rPr lang="es-ES" dirty="0" err="1"/>
            <a:t>salut</a:t>
          </a:r>
          <a:r>
            <a:rPr lang="es-ES" dirty="0"/>
            <a:t> </a:t>
          </a:r>
          <a:r>
            <a:rPr lang="es-ES" dirty="0" err="1"/>
            <a:t>dels</a:t>
          </a:r>
          <a:r>
            <a:rPr lang="es-ES" dirty="0"/>
            <a:t> </a:t>
          </a:r>
          <a:r>
            <a:rPr lang="es-ES" dirty="0" err="1"/>
            <a:t>adolescents</a:t>
          </a:r>
          <a:r>
            <a:rPr lang="es-ES" dirty="0"/>
            <a:t> </a:t>
          </a:r>
          <a:r>
            <a:rPr lang="es-ES" dirty="0" err="1"/>
            <a:t>mitjançant</a:t>
          </a:r>
          <a:r>
            <a:rPr lang="es-ES" dirty="0"/>
            <a:t> la </a:t>
          </a:r>
          <a:r>
            <a:rPr lang="es-ES" dirty="0" err="1"/>
            <a:t>promoció</a:t>
          </a:r>
          <a:r>
            <a:rPr lang="es-ES" dirty="0"/>
            <a:t> de la </a:t>
          </a:r>
          <a:r>
            <a:rPr lang="es-ES" dirty="0" err="1"/>
            <a:t>salut</a:t>
          </a:r>
          <a:endParaRPr lang="es-ES" dirty="0"/>
        </a:p>
      </dgm:t>
    </dgm:pt>
    <dgm:pt modelId="{92CAC2A0-8B22-4130-AAC8-C020A32FC39D}" type="parTrans" cxnId="{C34C944C-2C4F-4D8E-93A7-020050E8DBC6}">
      <dgm:prSet/>
      <dgm:spPr/>
      <dgm:t>
        <a:bodyPr/>
        <a:lstStyle/>
        <a:p>
          <a:endParaRPr lang="es-ES"/>
        </a:p>
      </dgm:t>
    </dgm:pt>
    <dgm:pt modelId="{F8548B3D-2FEE-4E26-B563-30F6B150E9D9}" type="sibTrans" cxnId="{C34C944C-2C4F-4D8E-93A7-020050E8DBC6}">
      <dgm:prSet/>
      <dgm:spPr/>
      <dgm:t>
        <a:bodyPr/>
        <a:lstStyle/>
        <a:p>
          <a:endParaRPr lang="es-ES"/>
        </a:p>
      </dgm:t>
    </dgm:pt>
    <dgm:pt modelId="{17BB18E2-B059-4F84-8E1F-5132D76DC02F}">
      <dgm:prSet phldrT="[Texto]"/>
      <dgm:spPr/>
      <dgm:t>
        <a:bodyPr/>
        <a:lstStyle/>
        <a:p>
          <a:r>
            <a:rPr lang="es-ES" dirty="0"/>
            <a:t>Centres </a:t>
          </a:r>
          <a:r>
            <a:rPr lang="es-ES" dirty="0" err="1"/>
            <a:t>educatius</a:t>
          </a:r>
          <a:r>
            <a:rPr lang="es-ES" dirty="0"/>
            <a:t>, EAP, ABS, CSMIJ, ASSIR i CAS</a:t>
          </a:r>
        </a:p>
      </dgm:t>
    </dgm:pt>
    <dgm:pt modelId="{9438F87A-1BDD-4500-8598-3DDA73206CBD}" type="parTrans" cxnId="{E3D9680E-FAC1-4501-BA79-BB7CFC8EABE8}">
      <dgm:prSet/>
      <dgm:spPr/>
      <dgm:t>
        <a:bodyPr/>
        <a:lstStyle/>
        <a:p>
          <a:endParaRPr lang="es-ES"/>
        </a:p>
      </dgm:t>
    </dgm:pt>
    <dgm:pt modelId="{553B9763-444A-4CA0-942B-DA8029FEAD25}" type="sibTrans" cxnId="{E3D9680E-FAC1-4501-BA79-BB7CFC8EABE8}">
      <dgm:prSet/>
      <dgm:spPr/>
      <dgm:t>
        <a:bodyPr/>
        <a:lstStyle/>
        <a:p>
          <a:endParaRPr lang="es-ES"/>
        </a:p>
      </dgm:t>
    </dgm:pt>
    <dgm:pt modelId="{CA654B86-9D25-4552-B982-65FF486E952C}">
      <dgm:prSet phldrT="[Texto]"/>
      <dgm:spPr/>
      <dgm:t>
        <a:bodyPr/>
        <a:lstStyle/>
        <a:p>
          <a:r>
            <a:rPr lang="es-ES" dirty="0" err="1"/>
            <a:t>Adolescents</a:t>
          </a:r>
          <a:r>
            <a:rPr lang="es-ES" dirty="0"/>
            <a:t> de 12 a 16 </a:t>
          </a:r>
          <a:r>
            <a:rPr lang="es-ES" dirty="0" err="1"/>
            <a:t>anys</a:t>
          </a:r>
          <a:r>
            <a:rPr lang="es-ES" dirty="0"/>
            <a:t> (ESO)</a:t>
          </a:r>
        </a:p>
      </dgm:t>
    </dgm:pt>
    <dgm:pt modelId="{009EEABA-2046-4FF5-ADEA-73F324443949}" type="parTrans" cxnId="{278A3654-C3B0-4C39-9535-B50D25E51B3F}">
      <dgm:prSet/>
      <dgm:spPr/>
      <dgm:t>
        <a:bodyPr/>
        <a:lstStyle/>
        <a:p>
          <a:endParaRPr lang="es-ES"/>
        </a:p>
      </dgm:t>
    </dgm:pt>
    <dgm:pt modelId="{734F6BB3-B332-4F5E-A2B2-E2442BB107C7}" type="sibTrans" cxnId="{278A3654-C3B0-4C39-9535-B50D25E51B3F}">
      <dgm:prSet/>
      <dgm:spPr/>
      <dgm:t>
        <a:bodyPr/>
        <a:lstStyle/>
        <a:p>
          <a:endParaRPr lang="es-ES"/>
        </a:p>
      </dgm:t>
    </dgm:pt>
    <dgm:pt modelId="{80C1A5C0-B44D-4AA9-A378-DFD56F6E1538}" type="pres">
      <dgm:prSet presAssocID="{6D9FB383-39DF-4D1C-BFD5-0E8AFDC62E9B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A807521-2446-4009-847C-0BE11E47C182}" type="pres">
      <dgm:prSet presAssocID="{6D9FB383-39DF-4D1C-BFD5-0E8AFDC62E9B}" presName="axisShape" presStyleLbl="bgShp" presStyleIdx="0" presStyleCnt="1"/>
      <dgm:spPr/>
      <dgm:t>
        <a:bodyPr/>
        <a:lstStyle/>
        <a:p>
          <a:endParaRPr lang="es-ES"/>
        </a:p>
      </dgm:t>
    </dgm:pt>
    <dgm:pt modelId="{DACA1F55-261B-4D7F-9F80-C52E4070093F}" type="pres">
      <dgm:prSet presAssocID="{6D9FB383-39DF-4D1C-BFD5-0E8AFDC62E9B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17DB8F5-CA32-4883-9F18-85E9ADCED78C}" type="pres">
      <dgm:prSet presAssocID="{6D9FB383-39DF-4D1C-BFD5-0E8AFDC62E9B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370086F-1AE6-49A7-80AE-1245BACE2B5A}" type="pres">
      <dgm:prSet presAssocID="{6D9FB383-39DF-4D1C-BFD5-0E8AFDC62E9B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A44C64A-3B15-4C74-8A08-C76B5294155F}" type="pres">
      <dgm:prSet presAssocID="{6D9FB383-39DF-4D1C-BFD5-0E8AFDC62E9B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78A3654-C3B0-4C39-9535-B50D25E51B3F}" srcId="{6D9FB383-39DF-4D1C-BFD5-0E8AFDC62E9B}" destId="{CA654B86-9D25-4552-B982-65FF486E952C}" srcOrd="3" destOrd="0" parTransId="{009EEABA-2046-4FF5-ADEA-73F324443949}" sibTransId="{734F6BB3-B332-4F5E-A2B2-E2442BB107C7}"/>
    <dgm:cxn modelId="{6E46F5CA-497C-4C3A-9E07-0B77D33E69F1}" type="presOf" srcId="{F59BA7E5-794D-4E4A-9867-28B78FFBBD23}" destId="{DACA1F55-261B-4D7F-9F80-C52E4070093F}" srcOrd="0" destOrd="0" presId="urn:microsoft.com/office/officeart/2005/8/layout/matrix2"/>
    <dgm:cxn modelId="{E3D9680E-FAC1-4501-BA79-BB7CFC8EABE8}" srcId="{6D9FB383-39DF-4D1C-BFD5-0E8AFDC62E9B}" destId="{17BB18E2-B059-4F84-8E1F-5132D76DC02F}" srcOrd="2" destOrd="0" parTransId="{9438F87A-1BDD-4500-8598-3DDA73206CBD}" sibTransId="{553B9763-444A-4CA0-942B-DA8029FEAD25}"/>
    <dgm:cxn modelId="{C34C944C-2C4F-4D8E-93A7-020050E8DBC6}" srcId="{6D9FB383-39DF-4D1C-BFD5-0E8AFDC62E9B}" destId="{10508EB3-CA91-4722-A8E2-1553D918C98F}" srcOrd="1" destOrd="0" parTransId="{92CAC2A0-8B22-4130-AAC8-C020A32FC39D}" sibTransId="{F8548B3D-2FEE-4E26-B563-30F6B150E9D9}"/>
    <dgm:cxn modelId="{9A91C3D5-E67E-4C9D-B0F6-E130A4165CFD}" type="presOf" srcId="{10508EB3-CA91-4722-A8E2-1553D918C98F}" destId="{417DB8F5-CA32-4883-9F18-85E9ADCED78C}" srcOrd="0" destOrd="0" presId="urn:microsoft.com/office/officeart/2005/8/layout/matrix2"/>
    <dgm:cxn modelId="{9B1ECD0E-3D5C-4BA7-99B9-9E5A077C9942}" type="presOf" srcId="{6D9FB383-39DF-4D1C-BFD5-0E8AFDC62E9B}" destId="{80C1A5C0-B44D-4AA9-A378-DFD56F6E1538}" srcOrd="0" destOrd="0" presId="urn:microsoft.com/office/officeart/2005/8/layout/matrix2"/>
    <dgm:cxn modelId="{BF39FBF4-60D3-4E3A-9963-1118D2C66AE8}" srcId="{6D9FB383-39DF-4D1C-BFD5-0E8AFDC62E9B}" destId="{F59BA7E5-794D-4E4A-9867-28B78FFBBD23}" srcOrd="0" destOrd="0" parTransId="{5C1CD8AB-2494-4F6D-95C5-5BA404245E9B}" sibTransId="{6FFF80CB-5893-4BD5-A56F-A9AD9425FCBE}"/>
    <dgm:cxn modelId="{B2C744C6-27B9-44B7-BA37-D297AF7F75EC}" type="presOf" srcId="{17BB18E2-B059-4F84-8E1F-5132D76DC02F}" destId="{D370086F-1AE6-49A7-80AE-1245BACE2B5A}" srcOrd="0" destOrd="0" presId="urn:microsoft.com/office/officeart/2005/8/layout/matrix2"/>
    <dgm:cxn modelId="{2955806E-44C8-403D-987E-566FB1F5D93F}" type="presOf" srcId="{CA654B86-9D25-4552-B982-65FF486E952C}" destId="{CA44C64A-3B15-4C74-8A08-C76B5294155F}" srcOrd="0" destOrd="0" presId="urn:microsoft.com/office/officeart/2005/8/layout/matrix2"/>
    <dgm:cxn modelId="{618A578F-5343-439B-BC8E-92EB6E3F1F87}" type="presParOf" srcId="{80C1A5C0-B44D-4AA9-A378-DFD56F6E1538}" destId="{4A807521-2446-4009-847C-0BE11E47C182}" srcOrd="0" destOrd="0" presId="urn:microsoft.com/office/officeart/2005/8/layout/matrix2"/>
    <dgm:cxn modelId="{7445EF37-00B4-4429-81B0-3DC1BE25E2F3}" type="presParOf" srcId="{80C1A5C0-B44D-4AA9-A378-DFD56F6E1538}" destId="{DACA1F55-261B-4D7F-9F80-C52E4070093F}" srcOrd="1" destOrd="0" presId="urn:microsoft.com/office/officeart/2005/8/layout/matrix2"/>
    <dgm:cxn modelId="{020951C3-5FA2-4C31-9AB5-32DFCD9FED59}" type="presParOf" srcId="{80C1A5C0-B44D-4AA9-A378-DFD56F6E1538}" destId="{417DB8F5-CA32-4883-9F18-85E9ADCED78C}" srcOrd="2" destOrd="0" presId="urn:microsoft.com/office/officeart/2005/8/layout/matrix2"/>
    <dgm:cxn modelId="{DF79EBBD-0AD5-44E9-9AC0-B22709C6376A}" type="presParOf" srcId="{80C1A5C0-B44D-4AA9-A378-DFD56F6E1538}" destId="{D370086F-1AE6-49A7-80AE-1245BACE2B5A}" srcOrd="3" destOrd="0" presId="urn:microsoft.com/office/officeart/2005/8/layout/matrix2"/>
    <dgm:cxn modelId="{7B864DF1-6551-4EB5-AF49-FEDB33437496}" type="presParOf" srcId="{80C1A5C0-B44D-4AA9-A378-DFD56F6E1538}" destId="{CA44C64A-3B15-4C74-8A08-C76B5294155F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962046-4E56-400C-B87B-4F4F27F16BB7}" type="doc">
      <dgm:prSet loTypeId="urn:microsoft.com/office/officeart/2005/8/layout/hierarchy2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7633B4C8-D1E3-43C7-BDC3-172F62BA18FB}">
      <dgm:prSet phldrT="[Texto]"/>
      <dgm:spPr/>
      <dgm:t>
        <a:bodyPr/>
        <a:lstStyle/>
        <a:p>
          <a:r>
            <a:rPr lang="es-ES" dirty="0" smtClean="0"/>
            <a:t>IES</a:t>
          </a:r>
          <a:endParaRPr lang="es-ES" dirty="0"/>
        </a:p>
      </dgm:t>
    </dgm:pt>
    <dgm:pt modelId="{47E677E5-4BC1-45B2-A9E8-6328641D1A71}" type="parTrans" cxnId="{E7B2B992-6835-443D-96A0-DF50AA3465DA}">
      <dgm:prSet/>
      <dgm:spPr/>
      <dgm:t>
        <a:bodyPr/>
        <a:lstStyle/>
        <a:p>
          <a:endParaRPr lang="es-ES"/>
        </a:p>
      </dgm:t>
    </dgm:pt>
    <dgm:pt modelId="{0861B3BF-7A67-41A3-A15F-A948A1913599}" type="sibTrans" cxnId="{E7B2B992-6835-443D-96A0-DF50AA3465DA}">
      <dgm:prSet/>
      <dgm:spPr/>
      <dgm:t>
        <a:bodyPr/>
        <a:lstStyle/>
        <a:p>
          <a:endParaRPr lang="es-ES"/>
        </a:p>
      </dgm:t>
    </dgm:pt>
    <dgm:pt modelId="{E1AAA2E7-0330-47B4-BF89-DF0B4B5FB650}">
      <dgm:prSet phldrT="[Texto]"/>
      <dgm:spPr/>
      <dgm:t>
        <a:bodyPr/>
        <a:lstStyle/>
        <a:p>
          <a:r>
            <a:rPr lang="es-ES" dirty="0" smtClean="0"/>
            <a:t>Consulta </a:t>
          </a:r>
          <a:r>
            <a:rPr lang="es-ES" dirty="0" err="1" smtClean="0"/>
            <a:t>oberta</a:t>
          </a:r>
          <a:endParaRPr lang="es-ES" dirty="0"/>
        </a:p>
      </dgm:t>
    </dgm:pt>
    <dgm:pt modelId="{5B09AAF0-7D18-4B25-ABD8-981F0BC9A896}" type="parTrans" cxnId="{B3848CE4-F061-464E-8F95-6902BB18B7C6}">
      <dgm:prSet/>
      <dgm:spPr/>
      <dgm:t>
        <a:bodyPr/>
        <a:lstStyle/>
        <a:p>
          <a:endParaRPr lang="es-ES"/>
        </a:p>
      </dgm:t>
    </dgm:pt>
    <dgm:pt modelId="{04184423-30DB-4CFD-A941-29CCFFE3A948}" type="sibTrans" cxnId="{B3848CE4-F061-464E-8F95-6902BB18B7C6}">
      <dgm:prSet/>
      <dgm:spPr/>
      <dgm:t>
        <a:bodyPr/>
        <a:lstStyle/>
        <a:p>
          <a:endParaRPr lang="es-ES"/>
        </a:p>
      </dgm:t>
    </dgm:pt>
    <dgm:pt modelId="{2A450B78-BF24-48C6-8A40-2ED76B518DE0}">
      <dgm:prSet phldrT="[Texto]"/>
      <dgm:spPr/>
      <dgm:t>
        <a:bodyPr/>
        <a:lstStyle/>
        <a:p>
          <a:r>
            <a:rPr lang="es-ES" dirty="0" err="1" smtClean="0"/>
            <a:t>Infermeria</a:t>
          </a:r>
          <a:r>
            <a:rPr lang="es-ES" dirty="0" smtClean="0"/>
            <a:t>  ABS</a:t>
          </a:r>
          <a:endParaRPr lang="es-ES" dirty="0"/>
        </a:p>
      </dgm:t>
    </dgm:pt>
    <dgm:pt modelId="{89326754-4424-4E24-815A-43614CDF5265}" type="parTrans" cxnId="{EA99E211-9E47-45F9-B29F-E0DDDD2A0F12}">
      <dgm:prSet/>
      <dgm:spPr/>
      <dgm:t>
        <a:bodyPr/>
        <a:lstStyle/>
        <a:p>
          <a:endParaRPr lang="es-ES"/>
        </a:p>
      </dgm:t>
    </dgm:pt>
    <dgm:pt modelId="{15FAE22F-2634-4F12-8C76-D6ABFB672DFC}" type="sibTrans" cxnId="{EA99E211-9E47-45F9-B29F-E0DDDD2A0F12}">
      <dgm:prSet/>
      <dgm:spPr/>
      <dgm:t>
        <a:bodyPr/>
        <a:lstStyle/>
        <a:p>
          <a:endParaRPr lang="es-ES"/>
        </a:p>
      </dgm:t>
    </dgm:pt>
    <dgm:pt modelId="{0119DEDA-67AB-43DF-99ED-B3405328DE7B}">
      <dgm:prSet phldrT="[Texto]"/>
      <dgm:spPr/>
      <dgm:t>
        <a:bodyPr/>
        <a:lstStyle/>
        <a:p>
          <a:r>
            <a:rPr lang="es-ES" dirty="0" err="1" smtClean="0"/>
            <a:t>Infermeria</a:t>
          </a:r>
          <a:r>
            <a:rPr lang="es-ES" dirty="0" smtClean="0"/>
            <a:t>  CSMIJ (gestora de casos)</a:t>
          </a:r>
          <a:endParaRPr lang="es-ES" dirty="0"/>
        </a:p>
      </dgm:t>
    </dgm:pt>
    <dgm:pt modelId="{DB59061F-5EF3-4723-925E-2F7280F96BFE}" type="parTrans" cxnId="{B0DA5F76-18C2-435C-B5B2-1FEB9EB230BB}">
      <dgm:prSet/>
      <dgm:spPr/>
      <dgm:t>
        <a:bodyPr/>
        <a:lstStyle/>
        <a:p>
          <a:endParaRPr lang="es-ES"/>
        </a:p>
      </dgm:t>
    </dgm:pt>
    <dgm:pt modelId="{67256915-BDD6-4BDA-AA74-32322D48E7A2}" type="sibTrans" cxnId="{B0DA5F76-18C2-435C-B5B2-1FEB9EB230BB}">
      <dgm:prSet/>
      <dgm:spPr/>
      <dgm:t>
        <a:bodyPr/>
        <a:lstStyle/>
        <a:p>
          <a:endParaRPr lang="es-ES"/>
        </a:p>
      </dgm:t>
    </dgm:pt>
    <dgm:pt modelId="{1FC9EC25-7A9E-47CA-A6B3-805ACECB265B}">
      <dgm:prSet phldrT="[Texto]"/>
      <dgm:spPr/>
      <dgm:t>
        <a:bodyPr/>
        <a:lstStyle/>
        <a:p>
          <a:r>
            <a:rPr lang="es-ES" dirty="0" err="1" smtClean="0"/>
            <a:t>Tallers</a:t>
          </a:r>
          <a:r>
            <a:rPr lang="es-ES" dirty="0" smtClean="0"/>
            <a:t> (CSMIJ+ABS)</a:t>
          </a:r>
          <a:endParaRPr lang="es-ES" dirty="0"/>
        </a:p>
      </dgm:t>
    </dgm:pt>
    <dgm:pt modelId="{95B1227F-46F5-4E09-99B7-0F4E24445476}" type="parTrans" cxnId="{78491856-3A84-4E12-9EDF-1C8B200556C9}">
      <dgm:prSet/>
      <dgm:spPr/>
      <dgm:t>
        <a:bodyPr/>
        <a:lstStyle/>
        <a:p>
          <a:endParaRPr lang="es-ES"/>
        </a:p>
      </dgm:t>
    </dgm:pt>
    <dgm:pt modelId="{B19656EA-5876-4992-9FC7-8A5C2F79667A}" type="sibTrans" cxnId="{78491856-3A84-4E12-9EDF-1C8B200556C9}">
      <dgm:prSet/>
      <dgm:spPr/>
      <dgm:t>
        <a:bodyPr/>
        <a:lstStyle/>
        <a:p>
          <a:endParaRPr lang="es-ES"/>
        </a:p>
      </dgm:t>
    </dgm:pt>
    <dgm:pt modelId="{60C2C5F1-55C2-4ADE-AA41-7B7DA0769D5F}">
      <dgm:prSet phldrT="[Texto]"/>
      <dgm:spPr/>
      <dgm:t>
        <a:bodyPr/>
        <a:lstStyle/>
        <a:p>
          <a:r>
            <a:rPr lang="es-ES" dirty="0" err="1" smtClean="0"/>
            <a:t>Benestar</a:t>
          </a:r>
          <a:r>
            <a:rPr lang="es-ES" dirty="0" smtClean="0"/>
            <a:t> emocional i </a:t>
          </a:r>
          <a:r>
            <a:rPr lang="es-ES" dirty="0" err="1" smtClean="0"/>
            <a:t>alfabetització</a:t>
          </a:r>
          <a:r>
            <a:rPr lang="es-ES" dirty="0" smtClean="0"/>
            <a:t> en </a:t>
          </a:r>
          <a:r>
            <a:rPr lang="es-ES" dirty="0" err="1" smtClean="0"/>
            <a:t>salut</a:t>
          </a:r>
          <a:r>
            <a:rPr lang="es-ES" dirty="0" smtClean="0"/>
            <a:t> mental</a:t>
          </a:r>
          <a:endParaRPr lang="es-ES" dirty="0"/>
        </a:p>
      </dgm:t>
    </dgm:pt>
    <dgm:pt modelId="{DEE7DDD2-4036-452B-837F-A10BCF86405F}" type="parTrans" cxnId="{60F10F4A-AE05-4154-9835-A934B572A604}">
      <dgm:prSet/>
      <dgm:spPr/>
      <dgm:t>
        <a:bodyPr/>
        <a:lstStyle/>
        <a:p>
          <a:endParaRPr lang="es-ES"/>
        </a:p>
      </dgm:t>
    </dgm:pt>
    <dgm:pt modelId="{A4F6E0AE-B9CB-4887-8B24-740E8D39CE73}" type="sibTrans" cxnId="{60F10F4A-AE05-4154-9835-A934B572A604}">
      <dgm:prSet/>
      <dgm:spPr/>
      <dgm:t>
        <a:bodyPr/>
        <a:lstStyle/>
        <a:p>
          <a:endParaRPr lang="es-ES"/>
        </a:p>
      </dgm:t>
    </dgm:pt>
    <dgm:pt modelId="{BCC393ED-6BBD-4E2D-B8B3-DA57A47CFD95}">
      <dgm:prSet phldrT="[Texto]"/>
      <dgm:spPr/>
      <dgm:t>
        <a:bodyPr/>
        <a:lstStyle/>
        <a:p>
          <a:r>
            <a:rPr lang="es-ES" dirty="0" err="1" smtClean="0"/>
            <a:t>Trastorns</a:t>
          </a:r>
          <a:r>
            <a:rPr lang="es-ES" dirty="0" smtClean="0"/>
            <a:t> de la conducta alimentaria (TCA)</a:t>
          </a:r>
          <a:endParaRPr lang="es-ES" dirty="0"/>
        </a:p>
      </dgm:t>
    </dgm:pt>
    <dgm:pt modelId="{931A5E62-CFAA-40DF-8300-071A288E7853}" type="parTrans" cxnId="{849404AE-BE40-41AB-A2F2-848DDB5E3EA0}">
      <dgm:prSet/>
      <dgm:spPr/>
      <dgm:t>
        <a:bodyPr/>
        <a:lstStyle/>
        <a:p>
          <a:endParaRPr lang="es-ES"/>
        </a:p>
      </dgm:t>
    </dgm:pt>
    <dgm:pt modelId="{C9E5B0E9-49F9-48FF-9D1E-6EA79CDB66B5}" type="sibTrans" cxnId="{849404AE-BE40-41AB-A2F2-848DDB5E3EA0}">
      <dgm:prSet/>
      <dgm:spPr/>
      <dgm:t>
        <a:bodyPr/>
        <a:lstStyle/>
        <a:p>
          <a:endParaRPr lang="es-ES"/>
        </a:p>
      </dgm:t>
    </dgm:pt>
    <dgm:pt modelId="{42F988B0-E97F-4166-8C94-1E3E37F89B73}">
      <dgm:prSet phldrT="[Texto]"/>
      <dgm:spPr/>
      <dgm:t>
        <a:bodyPr/>
        <a:lstStyle/>
        <a:p>
          <a:r>
            <a:rPr lang="es-ES" dirty="0" err="1" smtClean="0"/>
            <a:t>Conductes</a:t>
          </a:r>
          <a:r>
            <a:rPr lang="es-ES" dirty="0" smtClean="0"/>
            <a:t> de </a:t>
          </a:r>
          <a:r>
            <a:rPr lang="es-ES" dirty="0" err="1" smtClean="0"/>
            <a:t>risc</a:t>
          </a:r>
          <a:r>
            <a:rPr lang="es-ES" dirty="0" smtClean="0"/>
            <a:t> (RRSS, TCA, </a:t>
          </a:r>
          <a:r>
            <a:rPr lang="es-ES" dirty="0" err="1" smtClean="0"/>
            <a:t>autolesions</a:t>
          </a:r>
          <a:r>
            <a:rPr lang="es-ES" dirty="0" smtClean="0"/>
            <a:t>, </a:t>
          </a:r>
          <a:r>
            <a:rPr lang="es-ES" dirty="0" err="1" smtClean="0"/>
            <a:t>aïllament</a:t>
          </a:r>
          <a:r>
            <a:rPr lang="es-ES" dirty="0" smtClean="0"/>
            <a:t>, </a:t>
          </a:r>
          <a:r>
            <a:rPr lang="es-ES" dirty="0" err="1" smtClean="0"/>
            <a:t>tòxics</a:t>
          </a:r>
          <a:r>
            <a:rPr lang="es-ES" dirty="0" smtClean="0"/>
            <a:t> i </a:t>
          </a:r>
          <a:r>
            <a:rPr lang="es-ES" dirty="0" err="1" smtClean="0"/>
            <a:t>pantalles</a:t>
          </a:r>
          <a:r>
            <a:rPr lang="es-ES" dirty="0" smtClean="0"/>
            <a:t>)</a:t>
          </a:r>
          <a:endParaRPr lang="es-ES" dirty="0"/>
        </a:p>
      </dgm:t>
    </dgm:pt>
    <dgm:pt modelId="{AF979595-0BB7-48E8-98DB-7C778153395E}" type="parTrans" cxnId="{5A90B172-C538-4B05-89F0-C4F14A9F0427}">
      <dgm:prSet/>
      <dgm:spPr/>
      <dgm:t>
        <a:bodyPr/>
        <a:lstStyle/>
        <a:p>
          <a:endParaRPr lang="es-ES"/>
        </a:p>
      </dgm:t>
    </dgm:pt>
    <dgm:pt modelId="{FBFDC3EB-74CC-42C8-845B-12387969FA57}" type="sibTrans" cxnId="{5A90B172-C538-4B05-89F0-C4F14A9F0427}">
      <dgm:prSet/>
      <dgm:spPr/>
      <dgm:t>
        <a:bodyPr/>
        <a:lstStyle/>
        <a:p>
          <a:endParaRPr lang="es-ES"/>
        </a:p>
      </dgm:t>
    </dgm:pt>
    <dgm:pt modelId="{FBF00054-D6D8-412D-9E74-4DEDF307399A}">
      <dgm:prSet phldrT="[Texto]"/>
      <dgm:spPr/>
      <dgm:t>
        <a:bodyPr/>
        <a:lstStyle/>
        <a:p>
          <a:r>
            <a:rPr lang="es-ES" dirty="0" err="1" smtClean="0"/>
            <a:t>Autolesions</a:t>
          </a:r>
          <a:r>
            <a:rPr lang="es-ES" dirty="0" smtClean="0"/>
            <a:t> i </a:t>
          </a:r>
          <a:r>
            <a:rPr lang="es-ES" dirty="0" err="1" smtClean="0"/>
            <a:t>suïcidi</a:t>
          </a:r>
          <a:endParaRPr lang="es-ES" dirty="0"/>
        </a:p>
      </dgm:t>
    </dgm:pt>
    <dgm:pt modelId="{C33AF4AE-3434-41F2-9121-B72204794C65}" type="parTrans" cxnId="{4538C3D9-4FDE-4585-B201-DC1155C0E08D}">
      <dgm:prSet/>
      <dgm:spPr/>
      <dgm:t>
        <a:bodyPr/>
        <a:lstStyle/>
        <a:p>
          <a:endParaRPr lang="es-ES"/>
        </a:p>
      </dgm:t>
    </dgm:pt>
    <dgm:pt modelId="{9D5AE23B-B67B-48AB-ACB6-806D7D3D2EF9}" type="sibTrans" cxnId="{4538C3D9-4FDE-4585-B201-DC1155C0E08D}">
      <dgm:prSet/>
      <dgm:spPr/>
      <dgm:t>
        <a:bodyPr/>
        <a:lstStyle/>
        <a:p>
          <a:endParaRPr lang="es-ES"/>
        </a:p>
      </dgm:t>
    </dgm:pt>
    <dgm:pt modelId="{F0D49D65-1118-4702-9CF6-FEE23C5E1CB8}" type="pres">
      <dgm:prSet presAssocID="{8A962046-4E56-400C-B87B-4F4F27F16BB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37721B2-3BDF-42C8-8CD6-3AFB6BA7BB05}" type="pres">
      <dgm:prSet presAssocID="{7633B4C8-D1E3-43C7-BDC3-172F62BA18FB}" presName="root1" presStyleCnt="0"/>
      <dgm:spPr/>
    </dgm:pt>
    <dgm:pt modelId="{542A028B-4F8E-4CFF-A23E-0073533D43C6}" type="pres">
      <dgm:prSet presAssocID="{7633B4C8-D1E3-43C7-BDC3-172F62BA18FB}" presName="LevelOneTextNode" presStyleLbl="node0" presStyleIdx="0" presStyleCnt="1">
        <dgm:presLayoutVars>
          <dgm:chPref val="3"/>
        </dgm:presLayoutVars>
      </dgm:prSet>
      <dgm:spPr/>
    </dgm:pt>
    <dgm:pt modelId="{57FB99E2-D4FD-4F53-82C0-6B79CF1362F0}" type="pres">
      <dgm:prSet presAssocID="{7633B4C8-D1E3-43C7-BDC3-172F62BA18FB}" presName="level2hierChild" presStyleCnt="0"/>
      <dgm:spPr/>
    </dgm:pt>
    <dgm:pt modelId="{9F408382-82C5-4CC2-BC42-27D839BE22D4}" type="pres">
      <dgm:prSet presAssocID="{5B09AAF0-7D18-4B25-ABD8-981F0BC9A896}" presName="conn2-1" presStyleLbl="parChTrans1D2" presStyleIdx="0" presStyleCnt="2"/>
      <dgm:spPr/>
    </dgm:pt>
    <dgm:pt modelId="{BA5EAEEA-2F65-4951-ADA2-81CA26C200B9}" type="pres">
      <dgm:prSet presAssocID="{5B09AAF0-7D18-4B25-ABD8-981F0BC9A896}" presName="connTx" presStyleLbl="parChTrans1D2" presStyleIdx="0" presStyleCnt="2"/>
      <dgm:spPr/>
    </dgm:pt>
    <dgm:pt modelId="{CD1F1521-7B0E-4B4F-8266-41721F40798C}" type="pres">
      <dgm:prSet presAssocID="{E1AAA2E7-0330-47B4-BF89-DF0B4B5FB650}" presName="root2" presStyleCnt="0"/>
      <dgm:spPr/>
    </dgm:pt>
    <dgm:pt modelId="{9E739B96-485A-4517-83E3-AB7B0620DAC1}" type="pres">
      <dgm:prSet presAssocID="{E1AAA2E7-0330-47B4-BF89-DF0B4B5FB650}" presName="LevelTwoTextNode" presStyleLbl="node2" presStyleIdx="0" presStyleCnt="2">
        <dgm:presLayoutVars>
          <dgm:chPref val="3"/>
        </dgm:presLayoutVars>
      </dgm:prSet>
      <dgm:spPr/>
    </dgm:pt>
    <dgm:pt modelId="{FD13E41D-710F-43D1-BE6C-137B7182A41B}" type="pres">
      <dgm:prSet presAssocID="{E1AAA2E7-0330-47B4-BF89-DF0B4B5FB650}" presName="level3hierChild" presStyleCnt="0"/>
      <dgm:spPr/>
    </dgm:pt>
    <dgm:pt modelId="{260D491C-CA6E-4B12-B982-7385CBEFE680}" type="pres">
      <dgm:prSet presAssocID="{89326754-4424-4E24-815A-43614CDF5265}" presName="conn2-1" presStyleLbl="parChTrans1D3" presStyleIdx="0" presStyleCnt="6"/>
      <dgm:spPr/>
    </dgm:pt>
    <dgm:pt modelId="{EEB4DEE1-DCD1-4C60-A428-79F5C8F5BED0}" type="pres">
      <dgm:prSet presAssocID="{89326754-4424-4E24-815A-43614CDF5265}" presName="connTx" presStyleLbl="parChTrans1D3" presStyleIdx="0" presStyleCnt="6"/>
      <dgm:spPr/>
    </dgm:pt>
    <dgm:pt modelId="{D9EA5BCA-74FC-431E-8598-E505607FCD7F}" type="pres">
      <dgm:prSet presAssocID="{2A450B78-BF24-48C6-8A40-2ED76B518DE0}" presName="root2" presStyleCnt="0"/>
      <dgm:spPr/>
    </dgm:pt>
    <dgm:pt modelId="{215B8AB0-FC9E-47B6-9D6F-8C3B02B9B8BF}" type="pres">
      <dgm:prSet presAssocID="{2A450B78-BF24-48C6-8A40-2ED76B518DE0}" presName="LevelTwoTextNode" presStyleLbl="node3" presStyleIdx="0" presStyleCnt="6">
        <dgm:presLayoutVars>
          <dgm:chPref val="3"/>
        </dgm:presLayoutVars>
      </dgm:prSet>
      <dgm:spPr/>
    </dgm:pt>
    <dgm:pt modelId="{5CBC614E-2072-4B76-88C6-3AE9BC0C6CD9}" type="pres">
      <dgm:prSet presAssocID="{2A450B78-BF24-48C6-8A40-2ED76B518DE0}" presName="level3hierChild" presStyleCnt="0"/>
      <dgm:spPr/>
    </dgm:pt>
    <dgm:pt modelId="{11860919-2202-42DD-A025-EE3E139FDFB6}" type="pres">
      <dgm:prSet presAssocID="{DB59061F-5EF3-4723-925E-2F7280F96BFE}" presName="conn2-1" presStyleLbl="parChTrans1D3" presStyleIdx="1" presStyleCnt="6"/>
      <dgm:spPr/>
    </dgm:pt>
    <dgm:pt modelId="{0BE194D9-8476-4FD2-B2AB-E14EA57740E2}" type="pres">
      <dgm:prSet presAssocID="{DB59061F-5EF3-4723-925E-2F7280F96BFE}" presName="connTx" presStyleLbl="parChTrans1D3" presStyleIdx="1" presStyleCnt="6"/>
      <dgm:spPr/>
    </dgm:pt>
    <dgm:pt modelId="{B3300D36-142A-4DCA-BBAF-DD57BDFD02C4}" type="pres">
      <dgm:prSet presAssocID="{0119DEDA-67AB-43DF-99ED-B3405328DE7B}" presName="root2" presStyleCnt="0"/>
      <dgm:spPr/>
    </dgm:pt>
    <dgm:pt modelId="{A7368CEB-EBBE-4228-BCC9-B10978EC1685}" type="pres">
      <dgm:prSet presAssocID="{0119DEDA-67AB-43DF-99ED-B3405328DE7B}" presName="LevelTwoTextNode" presStyleLbl="node3" presStyleIdx="1" presStyleCnt="6">
        <dgm:presLayoutVars>
          <dgm:chPref val="3"/>
        </dgm:presLayoutVars>
      </dgm:prSet>
      <dgm:spPr/>
    </dgm:pt>
    <dgm:pt modelId="{0EDBC840-5D78-4C8C-BA6C-17CEE07C3A0C}" type="pres">
      <dgm:prSet presAssocID="{0119DEDA-67AB-43DF-99ED-B3405328DE7B}" presName="level3hierChild" presStyleCnt="0"/>
      <dgm:spPr/>
    </dgm:pt>
    <dgm:pt modelId="{710618EF-1AE4-48B0-B348-C2FA4983F45C}" type="pres">
      <dgm:prSet presAssocID="{95B1227F-46F5-4E09-99B7-0F4E24445476}" presName="conn2-1" presStyleLbl="parChTrans1D2" presStyleIdx="1" presStyleCnt="2"/>
      <dgm:spPr/>
    </dgm:pt>
    <dgm:pt modelId="{CFE0A885-51D8-4DBE-8DDD-C9A63D61E035}" type="pres">
      <dgm:prSet presAssocID="{95B1227F-46F5-4E09-99B7-0F4E24445476}" presName="connTx" presStyleLbl="parChTrans1D2" presStyleIdx="1" presStyleCnt="2"/>
      <dgm:spPr/>
    </dgm:pt>
    <dgm:pt modelId="{C87F9C63-2706-46CA-8979-EADFE279225C}" type="pres">
      <dgm:prSet presAssocID="{1FC9EC25-7A9E-47CA-A6B3-805ACECB265B}" presName="root2" presStyleCnt="0"/>
      <dgm:spPr/>
    </dgm:pt>
    <dgm:pt modelId="{AABFC888-A10F-43F2-B44F-276D419412E0}" type="pres">
      <dgm:prSet presAssocID="{1FC9EC25-7A9E-47CA-A6B3-805ACECB265B}" presName="LevelTwoTextNode" presStyleLbl="node2" presStyleIdx="1" presStyleCnt="2">
        <dgm:presLayoutVars>
          <dgm:chPref val="3"/>
        </dgm:presLayoutVars>
      </dgm:prSet>
      <dgm:spPr/>
    </dgm:pt>
    <dgm:pt modelId="{FBD8EF57-830C-4209-B7BA-22B5F53C1FE5}" type="pres">
      <dgm:prSet presAssocID="{1FC9EC25-7A9E-47CA-A6B3-805ACECB265B}" presName="level3hierChild" presStyleCnt="0"/>
      <dgm:spPr/>
    </dgm:pt>
    <dgm:pt modelId="{939C7075-B87D-4B00-9CF7-27E7F1733686}" type="pres">
      <dgm:prSet presAssocID="{DEE7DDD2-4036-452B-837F-A10BCF86405F}" presName="conn2-1" presStyleLbl="parChTrans1D3" presStyleIdx="2" presStyleCnt="6"/>
      <dgm:spPr/>
    </dgm:pt>
    <dgm:pt modelId="{03A58EDC-6FD0-4BA9-9049-2E87EFF36494}" type="pres">
      <dgm:prSet presAssocID="{DEE7DDD2-4036-452B-837F-A10BCF86405F}" presName="connTx" presStyleLbl="parChTrans1D3" presStyleIdx="2" presStyleCnt="6"/>
      <dgm:spPr/>
    </dgm:pt>
    <dgm:pt modelId="{66CC8831-C8DB-4F2B-B19A-FB64C62F4A32}" type="pres">
      <dgm:prSet presAssocID="{60C2C5F1-55C2-4ADE-AA41-7B7DA0769D5F}" presName="root2" presStyleCnt="0"/>
      <dgm:spPr/>
    </dgm:pt>
    <dgm:pt modelId="{10DD11C5-04C0-48B4-A788-F49095683A86}" type="pres">
      <dgm:prSet presAssocID="{60C2C5F1-55C2-4ADE-AA41-7B7DA0769D5F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28F749D-7F2D-4078-868B-A4D11C38ACB7}" type="pres">
      <dgm:prSet presAssocID="{60C2C5F1-55C2-4ADE-AA41-7B7DA0769D5F}" presName="level3hierChild" presStyleCnt="0"/>
      <dgm:spPr/>
    </dgm:pt>
    <dgm:pt modelId="{731E77EA-DC84-4623-AE97-E12F489034B8}" type="pres">
      <dgm:prSet presAssocID="{931A5E62-CFAA-40DF-8300-071A288E7853}" presName="conn2-1" presStyleLbl="parChTrans1D3" presStyleIdx="3" presStyleCnt="6"/>
      <dgm:spPr/>
    </dgm:pt>
    <dgm:pt modelId="{BFE52F25-08AC-4FA5-BB5D-5A2D9A2B201C}" type="pres">
      <dgm:prSet presAssocID="{931A5E62-CFAA-40DF-8300-071A288E7853}" presName="connTx" presStyleLbl="parChTrans1D3" presStyleIdx="3" presStyleCnt="6"/>
      <dgm:spPr/>
    </dgm:pt>
    <dgm:pt modelId="{8FB6B43E-C57E-49D1-9EF9-BAE6503B8CEB}" type="pres">
      <dgm:prSet presAssocID="{BCC393ED-6BBD-4E2D-B8B3-DA57A47CFD95}" presName="root2" presStyleCnt="0"/>
      <dgm:spPr/>
    </dgm:pt>
    <dgm:pt modelId="{E04B8C51-C1B0-4273-B390-84EB7157D9F4}" type="pres">
      <dgm:prSet presAssocID="{BCC393ED-6BBD-4E2D-B8B3-DA57A47CFD95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DAFBA14-C876-409B-8316-0BFC4591FF3A}" type="pres">
      <dgm:prSet presAssocID="{BCC393ED-6BBD-4E2D-B8B3-DA57A47CFD95}" presName="level3hierChild" presStyleCnt="0"/>
      <dgm:spPr/>
    </dgm:pt>
    <dgm:pt modelId="{6E1618D6-6410-419E-ABE6-2C8773D18BAF}" type="pres">
      <dgm:prSet presAssocID="{AF979595-0BB7-48E8-98DB-7C778153395E}" presName="conn2-1" presStyleLbl="parChTrans1D3" presStyleIdx="4" presStyleCnt="6"/>
      <dgm:spPr/>
    </dgm:pt>
    <dgm:pt modelId="{CF0619AD-B579-40C9-8A24-193B574D94E3}" type="pres">
      <dgm:prSet presAssocID="{AF979595-0BB7-48E8-98DB-7C778153395E}" presName="connTx" presStyleLbl="parChTrans1D3" presStyleIdx="4" presStyleCnt="6"/>
      <dgm:spPr/>
    </dgm:pt>
    <dgm:pt modelId="{68F97D8C-E8F5-4A71-971E-47EA0DD0521E}" type="pres">
      <dgm:prSet presAssocID="{42F988B0-E97F-4166-8C94-1E3E37F89B73}" presName="root2" presStyleCnt="0"/>
      <dgm:spPr/>
    </dgm:pt>
    <dgm:pt modelId="{25A2A04D-EF3E-4BC4-B676-FDD5B36759FA}" type="pres">
      <dgm:prSet presAssocID="{42F988B0-E97F-4166-8C94-1E3E37F89B73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B4287A4-4B17-4A0A-9D65-662B612C4FD1}" type="pres">
      <dgm:prSet presAssocID="{42F988B0-E97F-4166-8C94-1E3E37F89B73}" presName="level3hierChild" presStyleCnt="0"/>
      <dgm:spPr/>
    </dgm:pt>
    <dgm:pt modelId="{7BB554C6-D155-483E-953C-842496149789}" type="pres">
      <dgm:prSet presAssocID="{C33AF4AE-3434-41F2-9121-B72204794C65}" presName="conn2-1" presStyleLbl="parChTrans1D3" presStyleIdx="5" presStyleCnt="6"/>
      <dgm:spPr/>
    </dgm:pt>
    <dgm:pt modelId="{1B7157B2-219A-4AA9-835D-DA6B3DB0F61A}" type="pres">
      <dgm:prSet presAssocID="{C33AF4AE-3434-41F2-9121-B72204794C65}" presName="connTx" presStyleLbl="parChTrans1D3" presStyleIdx="5" presStyleCnt="6"/>
      <dgm:spPr/>
    </dgm:pt>
    <dgm:pt modelId="{A41D2C51-C30D-4BFB-AFBD-B8C582C82992}" type="pres">
      <dgm:prSet presAssocID="{FBF00054-D6D8-412D-9E74-4DEDF307399A}" presName="root2" presStyleCnt="0"/>
      <dgm:spPr/>
    </dgm:pt>
    <dgm:pt modelId="{B74B4738-43D2-4A1D-83C7-BA8A387027FA}" type="pres">
      <dgm:prSet presAssocID="{FBF00054-D6D8-412D-9E74-4DEDF307399A}" presName="LevelTwoTextNode" presStyleLbl="node3" presStyleIdx="5" presStyleCnt="6">
        <dgm:presLayoutVars>
          <dgm:chPref val="3"/>
        </dgm:presLayoutVars>
      </dgm:prSet>
      <dgm:spPr/>
    </dgm:pt>
    <dgm:pt modelId="{732A61BD-1F4A-4E78-AB2F-6649E7BC3BD6}" type="pres">
      <dgm:prSet presAssocID="{FBF00054-D6D8-412D-9E74-4DEDF307399A}" presName="level3hierChild" presStyleCnt="0"/>
      <dgm:spPr/>
    </dgm:pt>
  </dgm:ptLst>
  <dgm:cxnLst>
    <dgm:cxn modelId="{78491856-3A84-4E12-9EDF-1C8B200556C9}" srcId="{7633B4C8-D1E3-43C7-BDC3-172F62BA18FB}" destId="{1FC9EC25-7A9E-47CA-A6B3-805ACECB265B}" srcOrd="1" destOrd="0" parTransId="{95B1227F-46F5-4E09-99B7-0F4E24445476}" sibTransId="{B19656EA-5876-4992-9FC7-8A5C2F79667A}"/>
    <dgm:cxn modelId="{5563FFCD-99CB-487C-9753-FFC8EBB5A49D}" type="presOf" srcId="{89326754-4424-4E24-815A-43614CDF5265}" destId="{260D491C-CA6E-4B12-B982-7385CBEFE680}" srcOrd="0" destOrd="0" presId="urn:microsoft.com/office/officeart/2005/8/layout/hierarchy2"/>
    <dgm:cxn modelId="{7BD5B8BD-19BA-4CA0-B49D-6B031F0BD813}" type="presOf" srcId="{60C2C5F1-55C2-4ADE-AA41-7B7DA0769D5F}" destId="{10DD11C5-04C0-48B4-A788-F49095683A86}" srcOrd="0" destOrd="0" presId="urn:microsoft.com/office/officeart/2005/8/layout/hierarchy2"/>
    <dgm:cxn modelId="{C7857477-F2C0-41B2-B953-B7B84C69FFAA}" type="presOf" srcId="{42F988B0-E97F-4166-8C94-1E3E37F89B73}" destId="{25A2A04D-EF3E-4BC4-B676-FDD5B36759FA}" srcOrd="0" destOrd="0" presId="urn:microsoft.com/office/officeart/2005/8/layout/hierarchy2"/>
    <dgm:cxn modelId="{4538C3D9-4FDE-4585-B201-DC1155C0E08D}" srcId="{1FC9EC25-7A9E-47CA-A6B3-805ACECB265B}" destId="{FBF00054-D6D8-412D-9E74-4DEDF307399A}" srcOrd="3" destOrd="0" parTransId="{C33AF4AE-3434-41F2-9121-B72204794C65}" sibTransId="{9D5AE23B-B67B-48AB-ACB6-806D7D3D2EF9}"/>
    <dgm:cxn modelId="{60F10F4A-AE05-4154-9835-A934B572A604}" srcId="{1FC9EC25-7A9E-47CA-A6B3-805ACECB265B}" destId="{60C2C5F1-55C2-4ADE-AA41-7B7DA0769D5F}" srcOrd="0" destOrd="0" parTransId="{DEE7DDD2-4036-452B-837F-A10BCF86405F}" sibTransId="{A4F6E0AE-B9CB-4887-8B24-740E8D39CE73}"/>
    <dgm:cxn modelId="{093D5B79-4669-4683-A808-5336624B611E}" type="presOf" srcId="{C33AF4AE-3434-41F2-9121-B72204794C65}" destId="{1B7157B2-219A-4AA9-835D-DA6B3DB0F61A}" srcOrd="1" destOrd="0" presId="urn:microsoft.com/office/officeart/2005/8/layout/hierarchy2"/>
    <dgm:cxn modelId="{7D298548-CF63-4D49-8163-18A995E385D7}" type="presOf" srcId="{E1AAA2E7-0330-47B4-BF89-DF0B4B5FB650}" destId="{9E739B96-485A-4517-83E3-AB7B0620DAC1}" srcOrd="0" destOrd="0" presId="urn:microsoft.com/office/officeart/2005/8/layout/hierarchy2"/>
    <dgm:cxn modelId="{84C5A671-2B88-4A81-8E22-328AF2476314}" type="presOf" srcId="{7633B4C8-D1E3-43C7-BDC3-172F62BA18FB}" destId="{542A028B-4F8E-4CFF-A23E-0073533D43C6}" srcOrd="0" destOrd="0" presId="urn:microsoft.com/office/officeart/2005/8/layout/hierarchy2"/>
    <dgm:cxn modelId="{FA59192B-1097-4E12-A90D-A079E2EC909C}" type="presOf" srcId="{DB59061F-5EF3-4723-925E-2F7280F96BFE}" destId="{11860919-2202-42DD-A025-EE3E139FDFB6}" srcOrd="0" destOrd="0" presId="urn:microsoft.com/office/officeart/2005/8/layout/hierarchy2"/>
    <dgm:cxn modelId="{22835A8D-B3A5-423E-A85F-4218BC4532C1}" type="presOf" srcId="{FBF00054-D6D8-412D-9E74-4DEDF307399A}" destId="{B74B4738-43D2-4A1D-83C7-BA8A387027FA}" srcOrd="0" destOrd="0" presId="urn:microsoft.com/office/officeart/2005/8/layout/hierarchy2"/>
    <dgm:cxn modelId="{840F160F-EBAC-4812-9C31-4E5E1B7308C4}" type="presOf" srcId="{DB59061F-5EF3-4723-925E-2F7280F96BFE}" destId="{0BE194D9-8476-4FD2-B2AB-E14EA57740E2}" srcOrd="1" destOrd="0" presId="urn:microsoft.com/office/officeart/2005/8/layout/hierarchy2"/>
    <dgm:cxn modelId="{8F7FEA68-75D3-4CF1-8982-F99A744F92A6}" type="presOf" srcId="{AF979595-0BB7-48E8-98DB-7C778153395E}" destId="{6E1618D6-6410-419E-ABE6-2C8773D18BAF}" srcOrd="0" destOrd="0" presId="urn:microsoft.com/office/officeart/2005/8/layout/hierarchy2"/>
    <dgm:cxn modelId="{50BD7ABC-5922-40BA-8045-5A0EE9063531}" type="presOf" srcId="{89326754-4424-4E24-815A-43614CDF5265}" destId="{EEB4DEE1-DCD1-4C60-A428-79F5C8F5BED0}" srcOrd="1" destOrd="0" presId="urn:microsoft.com/office/officeart/2005/8/layout/hierarchy2"/>
    <dgm:cxn modelId="{849404AE-BE40-41AB-A2F2-848DDB5E3EA0}" srcId="{1FC9EC25-7A9E-47CA-A6B3-805ACECB265B}" destId="{BCC393ED-6BBD-4E2D-B8B3-DA57A47CFD95}" srcOrd="1" destOrd="0" parTransId="{931A5E62-CFAA-40DF-8300-071A288E7853}" sibTransId="{C9E5B0E9-49F9-48FF-9D1E-6EA79CDB66B5}"/>
    <dgm:cxn modelId="{EA99E211-9E47-45F9-B29F-E0DDDD2A0F12}" srcId="{E1AAA2E7-0330-47B4-BF89-DF0B4B5FB650}" destId="{2A450B78-BF24-48C6-8A40-2ED76B518DE0}" srcOrd="0" destOrd="0" parTransId="{89326754-4424-4E24-815A-43614CDF5265}" sibTransId="{15FAE22F-2634-4F12-8C76-D6ABFB672DFC}"/>
    <dgm:cxn modelId="{E7B2B992-6835-443D-96A0-DF50AA3465DA}" srcId="{8A962046-4E56-400C-B87B-4F4F27F16BB7}" destId="{7633B4C8-D1E3-43C7-BDC3-172F62BA18FB}" srcOrd="0" destOrd="0" parTransId="{47E677E5-4BC1-45B2-A9E8-6328641D1A71}" sibTransId="{0861B3BF-7A67-41A3-A15F-A948A1913599}"/>
    <dgm:cxn modelId="{F2DC3C36-9E94-4018-93D1-4EFCA70ED90C}" type="presOf" srcId="{95B1227F-46F5-4E09-99B7-0F4E24445476}" destId="{710618EF-1AE4-48B0-B348-C2FA4983F45C}" srcOrd="0" destOrd="0" presId="urn:microsoft.com/office/officeart/2005/8/layout/hierarchy2"/>
    <dgm:cxn modelId="{3681EFC2-453E-4C3A-AF0C-C19C6EBF706B}" type="presOf" srcId="{931A5E62-CFAA-40DF-8300-071A288E7853}" destId="{BFE52F25-08AC-4FA5-BB5D-5A2D9A2B201C}" srcOrd="1" destOrd="0" presId="urn:microsoft.com/office/officeart/2005/8/layout/hierarchy2"/>
    <dgm:cxn modelId="{A119CFCD-FD47-45F7-B8CF-4E0B7993BFCA}" type="presOf" srcId="{95B1227F-46F5-4E09-99B7-0F4E24445476}" destId="{CFE0A885-51D8-4DBE-8DDD-C9A63D61E035}" srcOrd="1" destOrd="0" presId="urn:microsoft.com/office/officeart/2005/8/layout/hierarchy2"/>
    <dgm:cxn modelId="{BFA44152-D930-45CF-AE24-E9F44F5E4596}" type="presOf" srcId="{AF979595-0BB7-48E8-98DB-7C778153395E}" destId="{CF0619AD-B579-40C9-8A24-193B574D94E3}" srcOrd="1" destOrd="0" presId="urn:microsoft.com/office/officeart/2005/8/layout/hierarchy2"/>
    <dgm:cxn modelId="{A346EB84-7422-49C0-B98B-BB2BCA87EFBD}" type="presOf" srcId="{DEE7DDD2-4036-452B-837F-A10BCF86405F}" destId="{939C7075-B87D-4B00-9CF7-27E7F1733686}" srcOrd="0" destOrd="0" presId="urn:microsoft.com/office/officeart/2005/8/layout/hierarchy2"/>
    <dgm:cxn modelId="{5A90B172-C538-4B05-89F0-C4F14A9F0427}" srcId="{1FC9EC25-7A9E-47CA-A6B3-805ACECB265B}" destId="{42F988B0-E97F-4166-8C94-1E3E37F89B73}" srcOrd="2" destOrd="0" parTransId="{AF979595-0BB7-48E8-98DB-7C778153395E}" sibTransId="{FBFDC3EB-74CC-42C8-845B-12387969FA57}"/>
    <dgm:cxn modelId="{48EFABB2-7E98-40D6-9273-D9E18AAF09A3}" type="presOf" srcId="{8A962046-4E56-400C-B87B-4F4F27F16BB7}" destId="{F0D49D65-1118-4702-9CF6-FEE23C5E1CB8}" srcOrd="0" destOrd="0" presId="urn:microsoft.com/office/officeart/2005/8/layout/hierarchy2"/>
    <dgm:cxn modelId="{67295AD0-F23F-4574-8FEB-075211159E21}" type="presOf" srcId="{0119DEDA-67AB-43DF-99ED-B3405328DE7B}" destId="{A7368CEB-EBBE-4228-BCC9-B10978EC1685}" srcOrd="0" destOrd="0" presId="urn:microsoft.com/office/officeart/2005/8/layout/hierarchy2"/>
    <dgm:cxn modelId="{CCE4D0F0-4DD8-4E71-9D26-6FD6919474D5}" type="presOf" srcId="{931A5E62-CFAA-40DF-8300-071A288E7853}" destId="{731E77EA-DC84-4623-AE97-E12F489034B8}" srcOrd="0" destOrd="0" presId="urn:microsoft.com/office/officeart/2005/8/layout/hierarchy2"/>
    <dgm:cxn modelId="{9EA96FCE-D152-4987-8492-2762096CFE18}" type="presOf" srcId="{DEE7DDD2-4036-452B-837F-A10BCF86405F}" destId="{03A58EDC-6FD0-4BA9-9049-2E87EFF36494}" srcOrd="1" destOrd="0" presId="urn:microsoft.com/office/officeart/2005/8/layout/hierarchy2"/>
    <dgm:cxn modelId="{218D887A-3C28-4C36-8733-C278DCB78E4A}" type="presOf" srcId="{5B09AAF0-7D18-4B25-ABD8-981F0BC9A896}" destId="{9F408382-82C5-4CC2-BC42-27D839BE22D4}" srcOrd="0" destOrd="0" presId="urn:microsoft.com/office/officeart/2005/8/layout/hierarchy2"/>
    <dgm:cxn modelId="{9B86313E-BA4D-4281-A1CA-3398F459E2EB}" type="presOf" srcId="{C33AF4AE-3434-41F2-9121-B72204794C65}" destId="{7BB554C6-D155-483E-953C-842496149789}" srcOrd="0" destOrd="0" presId="urn:microsoft.com/office/officeart/2005/8/layout/hierarchy2"/>
    <dgm:cxn modelId="{B0DA5F76-18C2-435C-B5B2-1FEB9EB230BB}" srcId="{E1AAA2E7-0330-47B4-BF89-DF0B4B5FB650}" destId="{0119DEDA-67AB-43DF-99ED-B3405328DE7B}" srcOrd="1" destOrd="0" parTransId="{DB59061F-5EF3-4723-925E-2F7280F96BFE}" sibTransId="{67256915-BDD6-4BDA-AA74-32322D48E7A2}"/>
    <dgm:cxn modelId="{4900E480-5531-4DAD-91E7-9A82D3029CEE}" type="presOf" srcId="{1FC9EC25-7A9E-47CA-A6B3-805ACECB265B}" destId="{AABFC888-A10F-43F2-B44F-276D419412E0}" srcOrd="0" destOrd="0" presId="urn:microsoft.com/office/officeart/2005/8/layout/hierarchy2"/>
    <dgm:cxn modelId="{FF41708D-E3D5-4013-9510-427D8DC169F7}" type="presOf" srcId="{2A450B78-BF24-48C6-8A40-2ED76B518DE0}" destId="{215B8AB0-FC9E-47B6-9D6F-8C3B02B9B8BF}" srcOrd="0" destOrd="0" presId="urn:microsoft.com/office/officeart/2005/8/layout/hierarchy2"/>
    <dgm:cxn modelId="{214EDCD2-9A78-40B5-B761-1B2835898134}" type="presOf" srcId="{BCC393ED-6BBD-4E2D-B8B3-DA57A47CFD95}" destId="{E04B8C51-C1B0-4273-B390-84EB7157D9F4}" srcOrd="0" destOrd="0" presId="urn:microsoft.com/office/officeart/2005/8/layout/hierarchy2"/>
    <dgm:cxn modelId="{B3848CE4-F061-464E-8F95-6902BB18B7C6}" srcId="{7633B4C8-D1E3-43C7-BDC3-172F62BA18FB}" destId="{E1AAA2E7-0330-47B4-BF89-DF0B4B5FB650}" srcOrd="0" destOrd="0" parTransId="{5B09AAF0-7D18-4B25-ABD8-981F0BC9A896}" sibTransId="{04184423-30DB-4CFD-A941-29CCFFE3A948}"/>
    <dgm:cxn modelId="{BEEC6315-A4C3-4E15-8B35-B1DD293F4022}" type="presOf" srcId="{5B09AAF0-7D18-4B25-ABD8-981F0BC9A896}" destId="{BA5EAEEA-2F65-4951-ADA2-81CA26C200B9}" srcOrd="1" destOrd="0" presId="urn:microsoft.com/office/officeart/2005/8/layout/hierarchy2"/>
    <dgm:cxn modelId="{8181A4EB-EA51-4F60-8F0C-B620672A3ECE}" type="presParOf" srcId="{F0D49D65-1118-4702-9CF6-FEE23C5E1CB8}" destId="{B37721B2-3BDF-42C8-8CD6-3AFB6BA7BB05}" srcOrd="0" destOrd="0" presId="urn:microsoft.com/office/officeart/2005/8/layout/hierarchy2"/>
    <dgm:cxn modelId="{2D2D4B16-D78B-4C52-8C27-3C5EFFF6D225}" type="presParOf" srcId="{B37721B2-3BDF-42C8-8CD6-3AFB6BA7BB05}" destId="{542A028B-4F8E-4CFF-A23E-0073533D43C6}" srcOrd="0" destOrd="0" presId="urn:microsoft.com/office/officeart/2005/8/layout/hierarchy2"/>
    <dgm:cxn modelId="{A5EB129A-0D63-4F96-A369-3536542F481E}" type="presParOf" srcId="{B37721B2-3BDF-42C8-8CD6-3AFB6BA7BB05}" destId="{57FB99E2-D4FD-4F53-82C0-6B79CF1362F0}" srcOrd="1" destOrd="0" presId="urn:microsoft.com/office/officeart/2005/8/layout/hierarchy2"/>
    <dgm:cxn modelId="{CF2B251B-0737-45F8-A07C-255DFBB5723D}" type="presParOf" srcId="{57FB99E2-D4FD-4F53-82C0-6B79CF1362F0}" destId="{9F408382-82C5-4CC2-BC42-27D839BE22D4}" srcOrd="0" destOrd="0" presId="urn:microsoft.com/office/officeart/2005/8/layout/hierarchy2"/>
    <dgm:cxn modelId="{AC1D3BE7-8C19-4E88-BBF5-60DEA6F30A15}" type="presParOf" srcId="{9F408382-82C5-4CC2-BC42-27D839BE22D4}" destId="{BA5EAEEA-2F65-4951-ADA2-81CA26C200B9}" srcOrd="0" destOrd="0" presId="urn:microsoft.com/office/officeart/2005/8/layout/hierarchy2"/>
    <dgm:cxn modelId="{F00F9EF1-F87B-4779-B8CE-BCCDD741B1A8}" type="presParOf" srcId="{57FB99E2-D4FD-4F53-82C0-6B79CF1362F0}" destId="{CD1F1521-7B0E-4B4F-8266-41721F40798C}" srcOrd="1" destOrd="0" presId="urn:microsoft.com/office/officeart/2005/8/layout/hierarchy2"/>
    <dgm:cxn modelId="{601793A4-4CF3-4A2E-AD4F-DC2FEE4259E5}" type="presParOf" srcId="{CD1F1521-7B0E-4B4F-8266-41721F40798C}" destId="{9E739B96-485A-4517-83E3-AB7B0620DAC1}" srcOrd="0" destOrd="0" presId="urn:microsoft.com/office/officeart/2005/8/layout/hierarchy2"/>
    <dgm:cxn modelId="{10AB263F-83DA-473C-BD0E-7DF5C0B9397B}" type="presParOf" srcId="{CD1F1521-7B0E-4B4F-8266-41721F40798C}" destId="{FD13E41D-710F-43D1-BE6C-137B7182A41B}" srcOrd="1" destOrd="0" presId="urn:microsoft.com/office/officeart/2005/8/layout/hierarchy2"/>
    <dgm:cxn modelId="{4E91BFC3-ED55-46B7-8414-26A3C2BDE988}" type="presParOf" srcId="{FD13E41D-710F-43D1-BE6C-137B7182A41B}" destId="{260D491C-CA6E-4B12-B982-7385CBEFE680}" srcOrd="0" destOrd="0" presId="urn:microsoft.com/office/officeart/2005/8/layout/hierarchy2"/>
    <dgm:cxn modelId="{A8AF5ED0-FA3F-40E8-8F41-ADCFBC926062}" type="presParOf" srcId="{260D491C-CA6E-4B12-B982-7385CBEFE680}" destId="{EEB4DEE1-DCD1-4C60-A428-79F5C8F5BED0}" srcOrd="0" destOrd="0" presId="urn:microsoft.com/office/officeart/2005/8/layout/hierarchy2"/>
    <dgm:cxn modelId="{4C75DA2F-0B21-44C7-9D91-44C342F243C4}" type="presParOf" srcId="{FD13E41D-710F-43D1-BE6C-137B7182A41B}" destId="{D9EA5BCA-74FC-431E-8598-E505607FCD7F}" srcOrd="1" destOrd="0" presId="urn:microsoft.com/office/officeart/2005/8/layout/hierarchy2"/>
    <dgm:cxn modelId="{ED35EC47-3EEC-498A-92A6-7CD72A0B5EFF}" type="presParOf" srcId="{D9EA5BCA-74FC-431E-8598-E505607FCD7F}" destId="{215B8AB0-FC9E-47B6-9D6F-8C3B02B9B8BF}" srcOrd="0" destOrd="0" presId="urn:microsoft.com/office/officeart/2005/8/layout/hierarchy2"/>
    <dgm:cxn modelId="{BB8D981C-DDEA-4462-A871-75F186EFCE48}" type="presParOf" srcId="{D9EA5BCA-74FC-431E-8598-E505607FCD7F}" destId="{5CBC614E-2072-4B76-88C6-3AE9BC0C6CD9}" srcOrd="1" destOrd="0" presId="urn:microsoft.com/office/officeart/2005/8/layout/hierarchy2"/>
    <dgm:cxn modelId="{697D179E-0596-4065-B429-12E67CCFA3EB}" type="presParOf" srcId="{FD13E41D-710F-43D1-BE6C-137B7182A41B}" destId="{11860919-2202-42DD-A025-EE3E139FDFB6}" srcOrd="2" destOrd="0" presId="urn:microsoft.com/office/officeart/2005/8/layout/hierarchy2"/>
    <dgm:cxn modelId="{B8CAE9D9-7F24-4EE4-BCC2-9C35DE3B572D}" type="presParOf" srcId="{11860919-2202-42DD-A025-EE3E139FDFB6}" destId="{0BE194D9-8476-4FD2-B2AB-E14EA57740E2}" srcOrd="0" destOrd="0" presId="urn:microsoft.com/office/officeart/2005/8/layout/hierarchy2"/>
    <dgm:cxn modelId="{A65B47A7-AF5C-4153-9C21-9A9A5366C104}" type="presParOf" srcId="{FD13E41D-710F-43D1-BE6C-137B7182A41B}" destId="{B3300D36-142A-4DCA-BBAF-DD57BDFD02C4}" srcOrd="3" destOrd="0" presId="urn:microsoft.com/office/officeart/2005/8/layout/hierarchy2"/>
    <dgm:cxn modelId="{0BAACE97-6F96-43F5-B9BC-A262445909EA}" type="presParOf" srcId="{B3300D36-142A-4DCA-BBAF-DD57BDFD02C4}" destId="{A7368CEB-EBBE-4228-BCC9-B10978EC1685}" srcOrd="0" destOrd="0" presId="urn:microsoft.com/office/officeart/2005/8/layout/hierarchy2"/>
    <dgm:cxn modelId="{A2DCA2B7-E43D-45C2-948D-25A2C4698256}" type="presParOf" srcId="{B3300D36-142A-4DCA-BBAF-DD57BDFD02C4}" destId="{0EDBC840-5D78-4C8C-BA6C-17CEE07C3A0C}" srcOrd="1" destOrd="0" presId="urn:microsoft.com/office/officeart/2005/8/layout/hierarchy2"/>
    <dgm:cxn modelId="{C36C8348-7ECF-47A6-B78A-B86930F1FB69}" type="presParOf" srcId="{57FB99E2-D4FD-4F53-82C0-6B79CF1362F0}" destId="{710618EF-1AE4-48B0-B348-C2FA4983F45C}" srcOrd="2" destOrd="0" presId="urn:microsoft.com/office/officeart/2005/8/layout/hierarchy2"/>
    <dgm:cxn modelId="{0D4A9931-BCB5-4978-A9B7-CD4B8736E373}" type="presParOf" srcId="{710618EF-1AE4-48B0-B348-C2FA4983F45C}" destId="{CFE0A885-51D8-4DBE-8DDD-C9A63D61E035}" srcOrd="0" destOrd="0" presId="urn:microsoft.com/office/officeart/2005/8/layout/hierarchy2"/>
    <dgm:cxn modelId="{5F9FC56D-B6D2-431E-A74B-55E2281A97B0}" type="presParOf" srcId="{57FB99E2-D4FD-4F53-82C0-6B79CF1362F0}" destId="{C87F9C63-2706-46CA-8979-EADFE279225C}" srcOrd="3" destOrd="0" presId="urn:microsoft.com/office/officeart/2005/8/layout/hierarchy2"/>
    <dgm:cxn modelId="{C2CA1F04-DE66-4D6B-957E-C34802C47217}" type="presParOf" srcId="{C87F9C63-2706-46CA-8979-EADFE279225C}" destId="{AABFC888-A10F-43F2-B44F-276D419412E0}" srcOrd="0" destOrd="0" presId="urn:microsoft.com/office/officeart/2005/8/layout/hierarchy2"/>
    <dgm:cxn modelId="{E880D7A4-A34B-48FB-BF70-28B1EFF6AB57}" type="presParOf" srcId="{C87F9C63-2706-46CA-8979-EADFE279225C}" destId="{FBD8EF57-830C-4209-B7BA-22B5F53C1FE5}" srcOrd="1" destOrd="0" presId="urn:microsoft.com/office/officeart/2005/8/layout/hierarchy2"/>
    <dgm:cxn modelId="{3BD33095-1301-48F7-96E1-232DA8931D56}" type="presParOf" srcId="{FBD8EF57-830C-4209-B7BA-22B5F53C1FE5}" destId="{939C7075-B87D-4B00-9CF7-27E7F1733686}" srcOrd="0" destOrd="0" presId="urn:microsoft.com/office/officeart/2005/8/layout/hierarchy2"/>
    <dgm:cxn modelId="{EFA0CC07-3656-434C-A5F7-690C860468A3}" type="presParOf" srcId="{939C7075-B87D-4B00-9CF7-27E7F1733686}" destId="{03A58EDC-6FD0-4BA9-9049-2E87EFF36494}" srcOrd="0" destOrd="0" presId="urn:microsoft.com/office/officeart/2005/8/layout/hierarchy2"/>
    <dgm:cxn modelId="{4BB802B4-81D8-409A-B9F0-08F0C2BEA099}" type="presParOf" srcId="{FBD8EF57-830C-4209-B7BA-22B5F53C1FE5}" destId="{66CC8831-C8DB-4F2B-B19A-FB64C62F4A32}" srcOrd="1" destOrd="0" presId="urn:microsoft.com/office/officeart/2005/8/layout/hierarchy2"/>
    <dgm:cxn modelId="{0FA78F22-CCD5-4380-91F5-6D372E376BFA}" type="presParOf" srcId="{66CC8831-C8DB-4F2B-B19A-FB64C62F4A32}" destId="{10DD11C5-04C0-48B4-A788-F49095683A86}" srcOrd="0" destOrd="0" presId="urn:microsoft.com/office/officeart/2005/8/layout/hierarchy2"/>
    <dgm:cxn modelId="{EEE78E8A-5CE0-477B-9AC3-67F2C002AFD3}" type="presParOf" srcId="{66CC8831-C8DB-4F2B-B19A-FB64C62F4A32}" destId="{628F749D-7F2D-4078-868B-A4D11C38ACB7}" srcOrd="1" destOrd="0" presId="urn:microsoft.com/office/officeart/2005/8/layout/hierarchy2"/>
    <dgm:cxn modelId="{DF1BCFBE-FE95-4D23-9D43-A4A01841559E}" type="presParOf" srcId="{FBD8EF57-830C-4209-B7BA-22B5F53C1FE5}" destId="{731E77EA-DC84-4623-AE97-E12F489034B8}" srcOrd="2" destOrd="0" presId="urn:microsoft.com/office/officeart/2005/8/layout/hierarchy2"/>
    <dgm:cxn modelId="{970E2E22-DE7D-4DFD-9F6B-29CFCD63C537}" type="presParOf" srcId="{731E77EA-DC84-4623-AE97-E12F489034B8}" destId="{BFE52F25-08AC-4FA5-BB5D-5A2D9A2B201C}" srcOrd="0" destOrd="0" presId="urn:microsoft.com/office/officeart/2005/8/layout/hierarchy2"/>
    <dgm:cxn modelId="{E2B04FB4-4426-4A34-8A8E-A9B3833C0D86}" type="presParOf" srcId="{FBD8EF57-830C-4209-B7BA-22B5F53C1FE5}" destId="{8FB6B43E-C57E-49D1-9EF9-BAE6503B8CEB}" srcOrd="3" destOrd="0" presId="urn:microsoft.com/office/officeart/2005/8/layout/hierarchy2"/>
    <dgm:cxn modelId="{0F65F18C-A4FA-45BB-B280-42703102F5A1}" type="presParOf" srcId="{8FB6B43E-C57E-49D1-9EF9-BAE6503B8CEB}" destId="{E04B8C51-C1B0-4273-B390-84EB7157D9F4}" srcOrd="0" destOrd="0" presId="urn:microsoft.com/office/officeart/2005/8/layout/hierarchy2"/>
    <dgm:cxn modelId="{6E095DD9-7BFE-40FA-916D-218F52E598AF}" type="presParOf" srcId="{8FB6B43E-C57E-49D1-9EF9-BAE6503B8CEB}" destId="{ADAFBA14-C876-409B-8316-0BFC4591FF3A}" srcOrd="1" destOrd="0" presId="urn:microsoft.com/office/officeart/2005/8/layout/hierarchy2"/>
    <dgm:cxn modelId="{E0F2E19E-E71D-4DCB-A021-7CFC92D977BC}" type="presParOf" srcId="{FBD8EF57-830C-4209-B7BA-22B5F53C1FE5}" destId="{6E1618D6-6410-419E-ABE6-2C8773D18BAF}" srcOrd="4" destOrd="0" presId="urn:microsoft.com/office/officeart/2005/8/layout/hierarchy2"/>
    <dgm:cxn modelId="{8B5F297C-4687-4D46-96C2-D9A741DADFA9}" type="presParOf" srcId="{6E1618D6-6410-419E-ABE6-2C8773D18BAF}" destId="{CF0619AD-B579-40C9-8A24-193B574D94E3}" srcOrd="0" destOrd="0" presId="urn:microsoft.com/office/officeart/2005/8/layout/hierarchy2"/>
    <dgm:cxn modelId="{197EB823-7C06-458B-A23B-038F36C87019}" type="presParOf" srcId="{FBD8EF57-830C-4209-B7BA-22B5F53C1FE5}" destId="{68F97D8C-E8F5-4A71-971E-47EA0DD0521E}" srcOrd="5" destOrd="0" presId="urn:microsoft.com/office/officeart/2005/8/layout/hierarchy2"/>
    <dgm:cxn modelId="{55A18179-3683-4BD3-A6D1-1C466DD38325}" type="presParOf" srcId="{68F97D8C-E8F5-4A71-971E-47EA0DD0521E}" destId="{25A2A04D-EF3E-4BC4-B676-FDD5B36759FA}" srcOrd="0" destOrd="0" presId="urn:microsoft.com/office/officeart/2005/8/layout/hierarchy2"/>
    <dgm:cxn modelId="{F5412A82-9E64-4088-9BE9-3319F621E590}" type="presParOf" srcId="{68F97D8C-E8F5-4A71-971E-47EA0DD0521E}" destId="{FB4287A4-4B17-4A0A-9D65-662B612C4FD1}" srcOrd="1" destOrd="0" presId="urn:microsoft.com/office/officeart/2005/8/layout/hierarchy2"/>
    <dgm:cxn modelId="{56ACD039-419A-4E7E-AA74-5DA6F3C41BF3}" type="presParOf" srcId="{FBD8EF57-830C-4209-B7BA-22B5F53C1FE5}" destId="{7BB554C6-D155-483E-953C-842496149789}" srcOrd="6" destOrd="0" presId="urn:microsoft.com/office/officeart/2005/8/layout/hierarchy2"/>
    <dgm:cxn modelId="{0D31E0FD-337F-45F1-BA8A-35FAAB23B9FB}" type="presParOf" srcId="{7BB554C6-D155-483E-953C-842496149789}" destId="{1B7157B2-219A-4AA9-835D-DA6B3DB0F61A}" srcOrd="0" destOrd="0" presId="urn:microsoft.com/office/officeart/2005/8/layout/hierarchy2"/>
    <dgm:cxn modelId="{E32151EE-22B0-4451-B023-9EE3983B8D18}" type="presParOf" srcId="{FBD8EF57-830C-4209-B7BA-22B5F53C1FE5}" destId="{A41D2C51-C30D-4BFB-AFBD-B8C582C82992}" srcOrd="7" destOrd="0" presId="urn:microsoft.com/office/officeart/2005/8/layout/hierarchy2"/>
    <dgm:cxn modelId="{201F92C7-6FC1-4C24-9470-BC4B626D310E}" type="presParOf" srcId="{A41D2C51-C30D-4BFB-AFBD-B8C582C82992}" destId="{B74B4738-43D2-4A1D-83C7-BA8A387027FA}" srcOrd="0" destOrd="0" presId="urn:microsoft.com/office/officeart/2005/8/layout/hierarchy2"/>
    <dgm:cxn modelId="{440BA18E-A9BA-43E7-95AD-D2D365721CE5}" type="presParOf" srcId="{A41D2C51-C30D-4BFB-AFBD-B8C582C82992}" destId="{732A61BD-1F4A-4E78-AB2F-6649E7BC3BD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11277CB-080C-4326-A550-E154C0C21610}" type="doc">
      <dgm:prSet loTypeId="urn:microsoft.com/office/officeart/2005/8/layout/cycle6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8A2B7DDB-0CDC-4FEB-AE2B-CCFA796A9164}">
      <dgm:prSet phldrT="[Texto]"/>
      <dgm:spPr/>
      <dgm:t>
        <a:bodyPr/>
        <a:lstStyle/>
        <a:p>
          <a:r>
            <a:rPr lang="es-ES" dirty="0" smtClean="0"/>
            <a:t>Mite vs </a:t>
          </a:r>
          <a:r>
            <a:rPr lang="es-ES" dirty="0" err="1" smtClean="0"/>
            <a:t>realitat</a:t>
          </a:r>
          <a:endParaRPr lang="es-ES" dirty="0"/>
        </a:p>
      </dgm:t>
    </dgm:pt>
    <dgm:pt modelId="{E0E177BF-7F26-42EF-AA38-46445EBA9B26}" type="parTrans" cxnId="{82AF17BD-E8E5-49EC-B35D-1633DEDED81E}">
      <dgm:prSet/>
      <dgm:spPr/>
      <dgm:t>
        <a:bodyPr/>
        <a:lstStyle/>
        <a:p>
          <a:endParaRPr lang="es-ES"/>
        </a:p>
      </dgm:t>
    </dgm:pt>
    <dgm:pt modelId="{76473E22-7FDB-4BC6-8428-94C395639B07}" type="sibTrans" cxnId="{82AF17BD-E8E5-49EC-B35D-1633DEDED81E}">
      <dgm:prSet/>
      <dgm:spPr/>
      <dgm:t>
        <a:bodyPr/>
        <a:lstStyle/>
        <a:p>
          <a:endParaRPr lang="es-ES"/>
        </a:p>
      </dgm:t>
    </dgm:pt>
    <dgm:pt modelId="{6362F8D8-32C5-4F5A-844E-3F2A06408F19}">
      <dgm:prSet phldrT="[Texto]"/>
      <dgm:spPr/>
      <dgm:t>
        <a:bodyPr/>
        <a:lstStyle/>
        <a:p>
          <a:r>
            <a:rPr lang="es-ES" dirty="0" err="1" smtClean="0"/>
            <a:t>Salut</a:t>
          </a:r>
          <a:r>
            <a:rPr lang="es-ES" dirty="0" smtClean="0"/>
            <a:t> mental, </a:t>
          </a:r>
          <a:r>
            <a:rPr lang="es-ES" dirty="0" err="1" smtClean="0"/>
            <a:t>trastorn</a:t>
          </a:r>
          <a:r>
            <a:rPr lang="es-ES" dirty="0" smtClean="0"/>
            <a:t> mental, estigma</a:t>
          </a:r>
          <a:endParaRPr lang="es-ES" dirty="0"/>
        </a:p>
      </dgm:t>
    </dgm:pt>
    <dgm:pt modelId="{85686BC8-471A-41C1-9DBA-1F87D64EDFCC}" type="parTrans" cxnId="{EDE4636E-82B6-4CE7-9D64-9A5247721AA6}">
      <dgm:prSet/>
      <dgm:spPr/>
      <dgm:t>
        <a:bodyPr/>
        <a:lstStyle/>
        <a:p>
          <a:endParaRPr lang="es-ES"/>
        </a:p>
      </dgm:t>
    </dgm:pt>
    <dgm:pt modelId="{004FC51A-1A33-419B-A504-D7257066BAF5}" type="sibTrans" cxnId="{EDE4636E-82B6-4CE7-9D64-9A5247721AA6}">
      <dgm:prSet/>
      <dgm:spPr/>
      <dgm:t>
        <a:bodyPr/>
        <a:lstStyle/>
        <a:p>
          <a:endParaRPr lang="es-ES"/>
        </a:p>
      </dgm:t>
    </dgm:pt>
    <dgm:pt modelId="{FE185688-09BD-4269-A9BE-77EB46CBA1CB}">
      <dgm:prSet phldrT="[Texto]"/>
      <dgm:spPr/>
      <dgm:t>
        <a:bodyPr/>
        <a:lstStyle/>
        <a:p>
          <a:r>
            <a:rPr lang="es-ES" dirty="0" err="1" smtClean="0"/>
            <a:t>Autolesions</a:t>
          </a:r>
          <a:endParaRPr lang="es-ES" dirty="0"/>
        </a:p>
      </dgm:t>
    </dgm:pt>
    <dgm:pt modelId="{0155D7E4-761C-4301-8283-D8A3CAE80B8F}" type="parTrans" cxnId="{2CA971DA-C575-4B93-B28A-DFD43238886D}">
      <dgm:prSet/>
      <dgm:spPr/>
      <dgm:t>
        <a:bodyPr/>
        <a:lstStyle/>
        <a:p>
          <a:endParaRPr lang="es-ES"/>
        </a:p>
      </dgm:t>
    </dgm:pt>
    <dgm:pt modelId="{8C2E0F79-D01C-4871-81AB-F5FF1A57F470}" type="sibTrans" cxnId="{2CA971DA-C575-4B93-B28A-DFD43238886D}">
      <dgm:prSet/>
      <dgm:spPr/>
      <dgm:t>
        <a:bodyPr/>
        <a:lstStyle/>
        <a:p>
          <a:endParaRPr lang="es-ES"/>
        </a:p>
      </dgm:t>
    </dgm:pt>
    <dgm:pt modelId="{FC6D345A-D4D9-42D2-8EB7-8A891AAD2FA5}">
      <dgm:prSet phldrT="[Texto]"/>
      <dgm:spPr/>
      <dgm:t>
        <a:bodyPr/>
        <a:lstStyle/>
        <a:p>
          <a:r>
            <a:rPr lang="es-ES" dirty="0" err="1" smtClean="0"/>
            <a:t>Suïcidi</a:t>
          </a:r>
          <a:endParaRPr lang="es-ES" dirty="0"/>
        </a:p>
      </dgm:t>
    </dgm:pt>
    <dgm:pt modelId="{7ADD3F71-16E6-410D-B21A-BAFAEBC9832B}" type="parTrans" cxnId="{32838FCD-23D5-40C3-A023-2F70A21337AF}">
      <dgm:prSet/>
      <dgm:spPr/>
      <dgm:t>
        <a:bodyPr/>
        <a:lstStyle/>
        <a:p>
          <a:endParaRPr lang="es-ES"/>
        </a:p>
      </dgm:t>
    </dgm:pt>
    <dgm:pt modelId="{21332D70-1D4F-43C7-ABD8-FC24FCF07231}" type="sibTrans" cxnId="{32838FCD-23D5-40C3-A023-2F70A21337AF}">
      <dgm:prSet/>
      <dgm:spPr/>
      <dgm:t>
        <a:bodyPr/>
        <a:lstStyle/>
        <a:p>
          <a:endParaRPr lang="es-ES"/>
        </a:p>
      </dgm:t>
    </dgm:pt>
    <dgm:pt modelId="{17513FE7-E63B-442D-93EE-009865AA5F84}">
      <dgm:prSet phldrT="[Texto]"/>
      <dgm:spPr/>
      <dgm:t>
        <a:bodyPr/>
        <a:lstStyle/>
        <a:p>
          <a:r>
            <a:rPr lang="es-ES" dirty="0" smtClean="0"/>
            <a:t>EINES per comunicar a un </a:t>
          </a:r>
          <a:r>
            <a:rPr lang="es-ES" dirty="0" err="1" smtClean="0"/>
            <a:t>adult</a:t>
          </a:r>
          <a:endParaRPr lang="es-ES" dirty="0"/>
        </a:p>
      </dgm:t>
    </dgm:pt>
    <dgm:pt modelId="{781F2878-26E1-4849-BCC2-CCC7C14A481F}" type="parTrans" cxnId="{8A30578B-A53F-4598-BAF6-BC5F7E2C427C}">
      <dgm:prSet/>
      <dgm:spPr/>
      <dgm:t>
        <a:bodyPr/>
        <a:lstStyle/>
        <a:p>
          <a:endParaRPr lang="es-ES"/>
        </a:p>
      </dgm:t>
    </dgm:pt>
    <dgm:pt modelId="{0CCB5E53-DD42-4955-B175-B83EA5E4BDBA}" type="sibTrans" cxnId="{8A30578B-A53F-4598-BAF6-BC5F7E2C427C}">
      <dgm:prSet/>
      <dgm:spPr/>
      <dgm:t>
        <a:bodyPr/>
        <a:lstStyle/>
        <a:p>
          <a:endParaRPr lang="es-ES"/>
        </a:p>
      </dgm:t>
    </dgm:pt>
    <dgm:pt modelId="{E5E421EA-33A8-488B-99C0-112B2EF294C3}">
      <dgm:prSet phldrT="[Texto]"/>
      <dgm:spPr/>
      <dgm:t>
        <a:bodyPr/>
        <a:lstStyle/>
        <a:p>
          <a:r>
            <a:rPr lang="es-ES" dirty="0" err="1" smtClean="0"/>
            <a:t>Dif</a:t>
          </a:r>
          <a:r>
            <a:rPr lang="es-ES" dirty="0" smtClean="0"/>
            <a:t>. </a:t>
          </a:r>
          <a:r>
            <a:rPr lang="es-ES" dirty="0" err="1" smtClean="0"/>
            <a:t>regulació</a:t>
          </a:r>
          <a:r>
            <a:rPr lang="es-ES" dirty="0" smtClean="0"/>
            <a:t> emocional</a:t>
          </a:r>
          <a:endParaRPr lang="es-ES" dirty="0"/>
        </a:p>
      </dgm:t>
    </dgm:pt>
    <dgm:pt modelId="{6F03B480-4D2D-411F-9ECA-40341739E1F5}" type="parTrans" cxnId="{5EFAFB5E-08D0-4A58-8BFB-D09E0F457EB4}">
      <dgm:prSet/>
      <dgm:spPr/>
      <dgm:t>
        <a:bodyPr/>
        <a:lstStyle/>
        <a:p>
          <a:endParaRPr lang="es-ES"/>
        </a:p>
      </dgm:t>
    </dgm:pt>
    <dgm:pt modelId="{B8E7F814-401A-4D74-A265-C779469BACB5}" type="sibTrans" cxnId="{5EFAFB5E-08D0-4A58-8BFB-D09E0F457EB4}">
      <dgm:prSet/>
      <dgm:spPr/>
      <dgm:t>
        <a:bodyPr/>
        <a:lstStyle/>
        <a:p>
          <a:endParaRPr lang="es-ES"/>
        </a:p>
      </dgm:t>
    </dgm:pt>
    <dgm:pt modelId="{69DF0AC6-4F46-419B-A674-4C0E8B2B2E37}">
      <dgm:prSet phldrT="[Texto]"/>
      <dgm:spPr/>
      <dgm:t>
        <a:bodyPr/>
        <a:lstStyle/>
        <a:p>
          <a:r>
            <a:rPr lang="es-ES" dirty="0" err="1" smtClean="0"/>
            <a:t>Dif</a:t>
          </a:r>
          <a:r>
            <a:rPr lang="es-ES" dirty="0" smtClean="0"/>
            <a:t>. </a:t>
          </a:r>
          <a:r>
            <a:rPr lang="es-ES" dirty="0" err="1" smtClean="0"/>
            <a:t>interpersonals</a:t>
          </a:r>
          <a:endParaRPr lang="es-ES" dirty="0"/>
        </a:p>
      </dgm:t>
    </dgm:pt>
    <dgm:pt modelId="{9C387CD6-72E0-4755-AAE6-6B00D9C3664B}" type="parTrans" cxnId="{F05A05B3-A570-4C4C-B2EB-229D1E079507}">
      <dgm:prSet/>
      <dgm:spPr/>
      <dgm:t>
        <a:bodyPr/>
        <a:lstStyle/>
        <a:p>
          <a:endParaRPr lang="es-ES"/>
        </a:p>
      </dgm:t>
    </dgm:pt>
    <dgm:pt modelId="{278E6175-407A-432A-8B40-2AAD1CE4FD84}" type="sibTrans" cxnId="{F05A05B3-A570-4C4C-B2EB-229D1E079507}">
      <dgm:prSet/>
      <dgm:spPr/>
      <dgm:t>
        <a:bodyPr/>
        <a:lstStyle/>
        <a:p>
          <a:endParaRPr lang="es-ES"/>
        </a:p>
      </dgm:t>
    </dgm:pt>
    <dgm:pt modelId="{63F7F149-2BA7-4CE7-8EEB-1236CBA75504}">
      <dgm:prSet phldrT="[Texto]"/>
      <dgm:spPr/>
      <dgm:t>
        <a:bodyPr/>
        <a:lstStyle/>
        <a:p>
          <a:r>
            <a:rPr lang="es-ES" dirty="0" err="1" smtClean="0"/>
            <a:t>Ideació</a:t>
          </a:r>
          <a:r>
            <a:rPr lang="es-ES" dirty="0" smtClean="0"/>
            <a:t> </a:t>
          </a:r>
          <a:r>
            <a:rPr lang="es-ES" dirty="0" err="1" smtClean="0"/>
            <a:t>suïcida</a:t>
          </a:r>
          <a:endParaRPr lang="es-ES" dirty="0"/>
        </a:p>
      </dgm:t>
    </dgm:pt>
    <dgm:pt modelId="{FC3E2A19-CA1C-4A80-9ADB-FB2EA32D8B8B}" type="parTrans" cxnId="{5BC8BF22-4B8E-4A2D-8167-D13A0BDD2C9B}">
      <dgm:prSet/>
      <dgm:spPr/>
      <dgm:t>
        <a:bodyPr/>
        <a:lstStyle/>
        <a:p>
          <a:endParaRPr lang="es-ES"/>
        </a:p>
      </dgm:t>
    </dgm:pt>
    <dgm:pt modelId="{1FDE6077-6503-4953-B147-AB33CAFD1962}" type="sibTrans" cxnId="{5BC8BF22-4B8E-4A2D-8167-D13A0BDD2C9B}">
      <dgm:prSet/>
      <dgm:spPr/>
      <dgm:t>
        <a:bodyPr/>
        <a:lstStyle/>
        <a:p>
          <a:endParaRPr lang="es-ES"/>
        </a:p>
      </dgm:t>
    </dgm:pt>
    <dgm:pt modelId="{4BEEA0F1-F512-4384-A2EB-534DB70D1928}">
      <dgm:prSet phldrT="[Texto]"/>
      <dgm:spPr/>
      <dgm:t>
        <a:bodyPr/>
        <a:lstStyle/>
        <a:p>
          <a:r>
            <a:rPr lang="es-ES" dirty="0" err="1" smtClean="0"/>
            <a:t>Factors</a:t>
          </a:r>
          <a:r>
            <a:rPr lang="es-ES" dirty="0" smtClean="0"/>
            <a:t> de </a:t>
          </a:r>
          <a:r>
            <a:rPr lang="es-ES" dirty="0" err="1" smtClean="0"/>
            <a:t>risc</a:t>
          </a:r>
          <a:endParaRPr lang="es-ES" dirty="0"/>
        </a:p>
      </dgm:t>
    </dgm:pt>
    <dgm:pt modelId="{7AB77B8F-7ECC-41E9-AD22-EDC0B1C907F4}" type="parTrans" cxnId="{0C9B66D5-7B16-4165-A807-5CBD812F99D0}">
      <dgm:prSet/>
      <dgm:spPr/>
      <dgm:t>
        <a:bodyPr/>
        <a:lstStyle/>
        <a:p>
          <a:endParaRPr lang="es-ES"/>
        </a:p>
      </dgm:t>
    </dgm:pt>
    <dgm:pt modelId="{1408C3E4-5502-4DC5-AA29-EB31E97B2AC1}" type="sibTrans" cxnId="{0C9B66D5-7B16-4165-A807-5CBD812F99D0}">
      <dgm:prSet/>
      <dgm:spPr/>
      <dgm:t>
        <a:bodyPr/>
        <a:lstStyle/>
        <a:p>
          <a:endParaRPr lang="es-ES"/>
        </a:p>
      </dgm:t>
    </dgm:pt>
    <dgm:pt modelId="{66F86A16-0481-4586-B664-AAAC22D26EB6}">
      <dgm:prSet phldrT="[Texto]"/>
      <dgm:spPr/>
      <dgm:t>
        <a:bodyPr/>
        <a:lstStyle/>
        <a:p>
          <a:r>
            <a:rPr lang="es-ES" dirty="0" err="1" smtClean="0"/>
            <a:t>Factors</a:t>
          </a:r>
          <a:r>
            <a:rPr lang="es-ES" dirty="0" smtClean="0"/>
            <a:t> de </a:t>
          </a:r>
          <a:r>
            <a:rPr lang="es-ES" dirty="0" err="1" smtClean="0"/>
            <a:t>protecció</a:t>
          </a:r>
          <a:endParaRPr lang="es-ES" dirty="0"/>
        </a:p>
      </dgm:t>
    </dgm:pt>
    <dgm:pt modelId="{E700879F-F20D-45EC-A231-89A6DDE6B3C4}" type="parTrans" cxnId="{2AA459D6-9672-45FE-8685-B0838807CD96}">
      <dgm:prSet/>
      <dgm:spPr/>
      <dgm:t>
        <a:bodyPr/>
        <a:lstStyle/>
        <a:p>
          <a:endParaRPr lang="es-ES"/>
        </a:p>
      </dgm:t>
    </dgm:pt>
    <dgm:pt modelId="{AE3C1B4A-7479-4B77-AB79-56104732DB88}" type="sibTrans" cxnId="{2AA459D6-9672-45FE-8685-B0838807CD96}">
      <dgm:prSet/>
      <dgm:spPr/>
      <dgm:t>
        <a:bodyPr/>
        <a:lstStyle/>
        <a:p>
          <a:endParaRPr lang="es-ES"/>
        </a:p>
      </dgm:t>
    </dgm:pt>
    <dgm:pt modelId="{125C71E3-802A-4AE5-B672-06CF124FEBC3}">
      <dgm:prSet phldrT="[Texto]"/>
      <dgm:spPr/>
      <dgm:t>
        <a:bodyPr/>
        <a:lstStyle/>
        <a:p>
          <a:r>
            <a:rPr lang="es-ES" dirty="0" err="1" smtClean="0"/>
            <a:t>Senyals</a:t>
          </a:r>
          <a:r>
            <a:rPr lang="es-ES" dirty="0" smtClean="0"/>
            <a:t> </a:t>
          </a:r>
          <a:r>
            <a:rPr lang="es-ES" dirty="0" err="1" smtClean="0"/>
            <a:t>d’alarma</a:t>
          </a:r>
          <a:endParaRPr lang="es-ES" dirty="0"/>
        </a:p>
      </dgm:t>
    </dgm:pt>
    <dgm:pt modelId="{FFB61E7B-D11F-49DC-B27A-37C23972800B}" type="parTrans" cxnId="{FE2FFEDC-8911-41B8-A308-C526E66BB282}">
      <dgm:prSet/>
      <dgm:spPr/>
      <dgm:t>
        <a:bodyPr/>
        <a:lstStyle/>
        <a:p>
          <a:endParaRPr lang="es-ES"/>
        </a:p>
      </dgm:t>
    </dgm:pt>
    <dgm:pt modelId="{01204F0A-C09A-4D02-8351-B2637643CB9B}" type="sibTrans" cxnId="{FE2FFEDC-8911-41B8-A308-C526E66BB282}">
      <dgm:prSet/>
      <dgm:spPr/>
      <dgm:t>
        <a:bodyPr/>
        <a:lstStyle/>
        <a:p>
          <a:endParaRPr lang="es-ES"/>
        </a:p>
      </dgm:t>
    </dgm:pt>
    <dgm:pt modelId="{3ED2966C-E376-4C33-8A48-C5C26244AF7F}" type="pres">
      <dgm:prSet presAssocID="{C11277CB-080C-4326-A550-E154C0C21610}" presName="cycle" presStyleCnt="0">
        <dgm:presLayoutVars>
          <dgm:dir/>
          <dgm:resizeHandles val="exact"/>
        </dgm:presLayoutVars>
      </dgm:prSet>
      <dgm:spPr/>
    </dgm:pt>
    <dgm:pt modelId="{8653E7D6-DBB6-4C2C-9EC0-0CC082519349}" type="pres">
      <dgm:prSet presAssocID="{8A2B7DDB-0CDC-4FEB-AE2B-CCFA796A916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B2F90F-6E30-4E00-AF83-4F27D81C24E2}" type="pres">
      <dgm:prSet presAssocID="{8A2B7DDB-0CDC-4FEB-AE2B-CCFA796A9164}" presName="spNode" presStyleCnt="0"/>
      <dgm:spPr/>
    </dgm:pt>
    <dgm:pt modelId="{1E9B259A-C962-4DA0-A43E-7E23DD4869FA}" type="pres">
      <dgm:prSet presAssocID="{76473E22-7FDB-4BC6-8428-94C395639B07}" presName="sibTrans" presStyleLbl="sibTrans1D1" presStyleIdx="0" presStyleCnt="5"/>
      <dgm:spPr/>
    </dgm:pt>
    <dgm:pt modelId="{5BCE8649-B990-4BC1-A22B-33AB33900060}" type="pres">
      <dgm:prSet presAssocID="{6362F8D8-32C5-4F5A-844E-3F2A06408F1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AFE7E0D-D7EC-4C1C-8726-A712108D084D}" type="pres">
      <dgm:prSet presAssocID="{6362F8D8-32C5-4F5A-844E-3F2A06408F19}" presName="spNode" presStyleCnt="0"/>
      <dgm:spPr/>
    </dgm:pt>
    <dgm:pt modelId="{5EA85F35-571E-480E-9BD6-0BEEDC186548}" type="pres">
      <dgm:prSet presAssocID="{004FC51A-1A33-419B-A504-D7257066BAF5}" presName="sibTrans" presStyleLbl="sibTrans1D1" presStyleIdx="1" presStyleCnt="5"/>
      <dgm:spPr/>
    </dgm:pt>
    <dgm:pt modelId="{A820E832-1EEF-40D0-8A1A-E318716E274C}" type="pres">
      <dgm:prSet presAssocID="{FE185688-09BD-4269-A9BE-77EB46CBA1C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20F8E1A-926C-4730-A5A7-A77201F43BE7}" type="pres">
      <dgm:prSet presAssocID="{FE185688-09BD-4269-A9BE-77EB46CBA1CB}" presName="spNode" presStyleCnt="0"/>
      <dgm:spPr/>
    </dgm:pt>
    <dgm:pt modelId="{2C45FD4F-DC9B-4693-8A10-85E682801B78}" type="pres">
      <dgm:prSet presAssocID="{8C2E0F79-D01C-4871-81AB-F5FF1A57F470}" presName="sibTrans" presStyleLbl="sibTrans1D1" presStyleIdx="2" presStyleCnt="5"/>
      <dgm:spPr/>
    </dgm:pt>
    <dgm:pt modelId="{CE25A69B-83BE-4E80-A153-5A2941B1AA31}" type="pres">
      <dgm:prSet presAssocID="{FC6D345A-D4D9-42D2-8EB7-8A891AAD2FA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80E855B-BEFB-40E8-A359-7F8ED7410010}" type="pres">
      <dgm:prSet presAssocID="{FC6D345A-D4D9-42D2-8EB7-8A891AAD2FA5}" presName="spNode" presStyleCnt="0"/>
      <dgm:spPr/>
    </dgm:pt>
    <dgm:pt modelId="{349BF20D-E036-4AF0-BFC6-BF46D14D80A9}" type="pres">
      <dgm:prSet presAssocID="{21332D70-1D4F-43C7-ABD8-FC24FCF07231}" presName="sibTrans" presStyleLbl="sibTrans1D1" presStyleIdx="3" presStyleCnt="5"/>
      <dgm:spPr/>
    </dgm:pt>
    <dgm:pt modelId="{39D69E00-B492-4EB2-84AC-272392BB4A7C}" type="pres">
      <dgm:prSet presAssocID="{17513FE7-E63B-442D-93EE-009865AA5F84}" presName="node" presStyleLbl="node1" presStyleIdx="4" presStyleCnt="5">
        <dgm:presLayoutVars>
          <dgm:bulletEnabled val="1"/>
        </dgm:presLayoutVars>
      </dgm:prSet>
      <dgm:spPr/>
    </dgm:pt>
    <dgm:pt modelId="{CA10724F-26EF-4A01-AC28-995F3A618043}" type="pres">
      <dgm:prSet presAssocID="{17513FE7-E63B-442D-93EE-009865AA5F84}" presName="spNode" presStyleCnt="0"/>
      <dgm:spPr/>
    </dgm:pt>
    <dgm:pt modelId="{B45B89F4-9F37-4F98-8133-058F6CA28BE0}" type="pres">
      <dgm:prSet presAssocID="{0CCB5E53-DD42-4955-B175-B83EA5E4BDBA}" presName="sibTrans" presStyleLbl="sibTrans1D1" presStyleIdx="4" presStyleCnt="5"/>
      <dgm:spPr/>
    </dgm:pt>
  </dgm:ptLst>
  <dgm:cxnLst>
    <dgm:cxn modelId="{1D7C0858-C91F-4AAF-BD54-5A330EA70359}" type="presOf" srcId="{E5E421EA-33A8-488B-99C0-112B2EF294C3}" destId="{A820E832-1EEF-40D0-8A1A-E318716E274C}" srcOrd="0" destOrd="1" presId="urn:microsoft.com/office/officeart/2005/8/layout/cycle6"/>
    <dgm:cxn modelId="{C6918458-5B20-4B68-82CD-03BCF68363DA}" type="presOf" srcId="{17513FE7-E63B-442D-93EE-009865AA5F84}" destId="{39D69E00-B492-4EB2-84AC-272392BB4A7C}" srcOrd="0" destOrd="0" presId="urn:microsoft.com/office/officeart/2005/8/layout/cycle6"/>
    <dgm:cxn modelId="{0C9B66D5-7B16-4165-A807-5CBD812F99D0}" srcId="{FC6D345A-D4D9-42D2-8EB7-8A891AAD2FA5}" destId="{4BEEA0F1-F512-4384-A2EB-534DB70D1928}" srcOrd="0" destOrd="0" parTransId="{7AB77B8F-7ECC-41E9-AD22-EDC0B1C907F4}" sibTransId="{1408C3E4-5502-4DC5-AA29-EB31E97B2AC1}"/>
    <dgm:cxn modelId="{2AA459D6-9672-45FE-8685-B0838807CD96}" srcId="{FC6D345A-D4D9-42D2-8EB7-8A891AAD2FA5}" destId="{66F86A16-0481-4586-B664-AAAC22D26EB6}" srcOrd="1" destOrd="0" parTransId="{E700879F-F20D-45EC-A231-89A6DDE6B3C4}" sibTransId="{AE3C1B4A-7479-4B77-AB79-56104732DB88}"/>
    <dgm:cxn modelId="{82AF17BD-E8E5-49EC-B35D-1633DEDED81E}" srcId="{C11277CB-080C-4326-A550-E154C0C21610}" destId="{8A2B7DDB-0CDC-4FEB-AE2B-CCFA796A9164}" srcOrd="0" destOrd="0" parTransId="{E0E177BF-7F26-42EF-AA38-46445EBA9B26}" sibTransId="{76473E22-7FDB-4BC6-8428-94C395639B07}"/>
    <dgm:cxn modelId="{0CE8460E-EC6A-4291-8FD8-66629CFDDCD1}" type="presOf" srcId="{004FC51A-1A33-419B-A504-D7257066BAF5}" destId="{5EA85F35-571E-480E-9BD6-0BEEDC186548}" srcOrd="0" destOrd="0" presId="urn:microsoft.com/office/officeart/2005/8/layout/cycle6"/>
    <dgm:cxn modelId="{708626DB-70CA-434A-A94B-30CE80C28A06}" type="presOf" srcId="{69DF0AC6-4F46-419B-A674-4C0E8B2B2E37}" destId="{A820E832-1EEF-40D0-8A1A-E318716E274C}" srcOrd="0" destOrd="2" presId="urn:microsoft.com/office/officeart/2005/8/layout/cycle6"/>
    <dgm:cxn modelId="{4FC5E960-9A0A-4C5E-B9C1-BB6EE9C9534B}" type="presOf" srcId="{6362F8D8-32C5-4F5A-844E-3F2A06408F19}" destId="{5BCE8649-B990-4BC1-A22B-33AB33900060}" srcOrd="0" destOrd="0" presId="urn:microsoft.com/office/officeart/2005/8/layout/cycle6"/>
    <dgm:cxn modelId="{F01A4376-2EA5-48EC-8CDF-F983D187A96B}" type="presOf" srcId="{76473E22-7FDB-4BC6-8428-94C395639B07}" destId="{1E9B259A-C962-4DA0-A43E-7E23DD4869FA}" srcOrd="0" destOrd="0" presId="urn:microsoft.com/office/officeart/2005/8/layout/cycle6"/>
    <dgm:cxn modelId="{F05A05B3-A570-4C4C-B2EB-229D1E079507}" srcId="{FE185688-09BD-4269-A9BE-77EB46CBA1CB}" destId="{69DF0AC6-4F46-419B-A674-4C0E8B2B2E37}" srcOrd="1" destOrd="0" parTransId="{9C387CD6-72E0-4755-AAE6-6B00D9C3664B}" sibTransId="{278E6175-407A-432A-8B40-2AAD1CE4FD84}"/>
    <dgm:cxn modelId="{FE2FFEDC-8911-41B8-A308-C526E66BB282}" srcId="{FC6D345A-D4D9-42D2-8EB7-8A891AAD2FA5}" destId="{125C71E3-802A-4AE5-B672-06CF124FEBC3}" srcOrd="2" destOrd="0" parTransId="{FFB61E7B-D11F-49DC-B27A-37C23972800B}" sibTransId="{01204F0A-C09A-4D02-8351-B2637643CB9B}"/>
    <dgm:cxn modelId="{8A30578B-A53F-4598-BAF6-BC5F7E2C427C}" srcId="{C11277CB-080C-4326-A550-E154C0C21610}" destId="{17513FE7-E63B-442D-93EE-009865AA5F84}" srcOrd="4" destOrd="0" parTransId="{781F2878-26E1-4849-BCC2-CCC7C14A481F}" sibTransId="{0CCB5E53-DD42-4955-B175-B83EA5E4BDBA}"/>
    <dgm:cxn modelId="{37C3BD80-6D4D-492F-A97E-BF1EFD09E759}" type="presOf" srcId="{8A2B7DDB-0CDC-4FEB-AE2B-CCFA796A9164}" destId="{8653E7D6-DBB6-4C2C-9EC0-0CC082519349}" srcOrd="0" destOrd="0" presId="urn:microsoft.com/office/officeart/2005/8/layout/cycle6"/>
    <dgm:cxn modelId="{69E436F1-8258-4115-B709-BE17F3FA292E}" type="presOf" srcId="{C11277CB-080C-4326-A550-E154C0C21610}" destId="{3ED2966C-E376-4C33-8A48-C5C26244AF7F}" srcOrd="0" destOrd="0" presId="urn:microsoft.com/office/officeart/2005/8/layout/cycle6"/>
    <dgm:cxn modelId="{2CA971DA-C575-4B93-B28A-DFD43238886D}" srcId="{C11277CB-080C-4326-A550-E154C0C21610}" destId="{FE185688-09BD-4269-A9BE-77EB46CBA1CB}" srcOrd="2" destOrd="0" parTransId="{0155D7E4-761C-4301-8283-D8A3CAE80B8F}" sibTransId="{8C2E0F79-D01C-4871-81AB-F5FF1A57F470}"/>
    <dgm:cxn modelId="{39F80073-5235-4F43-882F-AB89081A24B1}" type="presOf" srcId="{0CCB5E53-DD42-4955-B175-B83EA5E4BDBA}" destId="{B45B89F4-9F37-4F98-8133-058F6CA28BE0}" srcOrd="0" destOrd="0" presId="urn:microsoft.com/office/officeart/2005/8/layout/cycle6"/>
    <dgm:cxn modelId="{316C3CC2-4D9D-41CC-BB7C-837FF12D074F}" type="presOf" srcId="{4BEEA0F1-F512-4384-A2EB-534DB70D1928}" destId="{CE25A69B-83BE-4E80-A153-5A2941B1AA31}" srcOrd="0" destOrd="1" presId="urn:microsoft.com/office/officeart/2005/8/layout/cycle6"/>
    <dgm:cxn modelId="{5EFAFB5E-08D0-4A58-8BFB-D09E0F457EB4}" srcId="{FE185688-09BD-4269-A9BE-77EB46CBA1CB}" destId="{E5E421EA-33A8-488B-99C0-112B2EF294C3}" srcOrd="0" destOrd="0" parTransId="{6F03B480-4D2D-411F-9ECA-40341739E1F5}" sibTransId="{B8E7F814-401A-4D74-A265-C779469BACB5}"/>
    <dgm:cxn modelId="{EDE4636E-82B6-4CE7-9D64-9A5247721AA6}" srcId="{C11277CB-080C-4326-A550-E154C0C21610}" destId="{6362F8D8-32C5-4F5A-844E-3F2A06408F19}" srcOrd="1" destOrd="0" parTransId="{85686BC8-471A-41C1-9DBA-1F87D64EDFCC}" sibTransId="{004FC51A-1A33-419B-A504-D7257066BAF5}"/>
    <dgm:cxn modelId="{D3B02E4D-B23D-4C7E-AC8D-492CB624A168}" type="presOf" srcId="{FE185688-09BD-4269-A9BE-77EB46CBA1CB}" destId="{A820E832-1EEF-40D0-8A1A-E318716E274C}" srcOrd="0" destOrd="0" presId="urn:microsoft.com/office/officeart/2005/8/layout/cycle6"/>
    <dgm:cxn modelId="{603C602E-3A9F-47D0-8428-9C8F82793F54}" type="presOf" srcId="{63F7F149-2BA7-4CE7-8EEB-1236CBA75504}" destId="{A820E832-1EEF-40D0-8A1A-E318716E274C}" srcOrd="0" destOrd="3" presId="urn:microsoft.com/office/officeart/2005/8/layout/cycle6"/>
    <dgm:cxn modelId="{81F22B51-181E-4F58-8D3E-90E279FB30EF}" type="presOf" srcId="{21332D70-1D4F-43C7-ABD8-FC24FCF07231}" destId="{349BF20D-E036-4AF0-BFC6-BF46D14D80A9}" srcOrd="0" destOrd="0" presId="urn:microsoft.com/office/officeart/2005/8/layout/cycle6"/>
    <dgm:cxn modelId="{B3F9919E-BE48-4AAB-81F5-3131DD7825AB}" type="presOf" srcId="{66F86A16-0481-4586-B664-AAAC22D26EB6}" destId="{CE25A69B-83BE-4E80-A153-5A2941B1AA31}" srcOrd="0" destOrd="2" presId="urn:microsoft.com/office/officeart/2005/8/layout/cycle6"/>
    <dgm:cxn modelId="{176E0A61-6F3C-4DF0-A3A9-29DEFA638FB7}" type="presOf" srcId="{FC6D345A-D4D9-42D2-8EB7-8A891AAD2FA5}" destId="{CE25A69B-83BE-4E80-A153-5A2941B1AA31}" srcOrd="0" destOrd="0" presId="urn:microsoft.com/office/officeart/2005/8/layout/cycle6"/>
    <dgm:cxn modelId="{F0F89AD9-8F75-4B73-B24E-C0CFD339FA2A}" type="presOf" srcId="{125C71E3-802A-4AE5-B672-06CF124FEBC3}" destId="{CE25A69B-83BE-4E80-A153-5A2941B1AA31}" srcOrd="0" destOrd="3" presId="urn:microsoft.com/office/officeart/2005/8/layout/cycle6"/>
    <dgm:cxn modelId="{32838FCD-23D5-40C3-A023-2F70A21337AF}" srcId="{C11277CB-080C-4326-A550-E154C0C21610}" destId="{FC6D345A-D4D9-42D2-8EB7-8A891AAD2FA5}" srcOrd="3" destOrd="0" parTransId="{7ADD3F71-16E6-410D-B21A-BAFAEBC9832B}" sibTransId="{21332D70-1D4F-43C7-ABD8-FC24FCF07231}"/>
    <dgm:cxn modelId="{FF29D6A0-03BD-49E6-9AF5-A1E0D336F484}" type="presOf" srcId="{8C2E0F79-D01C-4871-81AB-F5FF1A57F470}" destId="{2C45FD4F-DC9B-4693-8A10-85E682801B78}" srcOrd="0" destOrd="0" presId="urn:microsoft.com/office/officeart/2005/8/layout/cycle6"/>
    <dgm:cxn modelId="{5BC8BF22-4B8E-4A2D-8167-D13A0BDD2C9B}" srcId="{FE185688-09BD-4269-A9BE-77EB46CBA1CB}" destId="{63F7F149-2BA7-4CE7-8EEB-1236CBA75504}" srcOrd="2" destOrd="0" parTransId="{FC3E2A19-CA1C-4A80-9ADB-FB2EA32D8B8B}" sibTransId="{1FDE6077-6503-4953-B147-AB33CAFD1962}"/>
    <dgm:cxn modelId="{B7C5A780-0595-4F7D-9CD5-967418EA30C5}" type="presParOf" srcId="{3ED2966C-E376-4C33-8A48-C5C26244AF7F}" destId="{8653E7D6-DBB6-4C2C-9EC0-0CC082519349}" srcOrd="0" destOrd="0" presId="urn:microsoft.com/office/officeart/2005/8/layout/cycle6"/>
    <dgm:cxn modelId="{CE455DE7-136B-422F-BD53-6BD0E9AAA646}" type="presParOf" srcId="{3ED2966C-E376-4C33-8A48-C5C26244AF7F}" destId="{02B2F90F-6E30-4E00-AF83-4F27D81C24E2}" srcOrd="1" destOrd="0" presId="urn:microsoft.com/office/officeart/2005/8/layout/cycle6"/>
    <dgm:cxn modelId="{3FADDF1D-6753-43A4-A887-A56E8C84BC55}" type="presParOf" srcId="{3ED2966C-E376-4C33-8A48-C5C26244AF7F}" destId="{1E9B259A-C962-4DA0-A43E-7E23DD4869FA}" srcOrd="2" destOrd="0" presId="urn:microsoft.com/office/officeart/2005/8/layout/cycle6"/>
    <dgm:cxn modelId="{0F6EDFBF-E2A3-4F8E-B1B8-E0DD1B858542}" type="presParOf" srcId="{3ED2966C-E376-4C33-8A48-C5C26244AF7F}" destId="{5BCE8649-B990-4BC1-A22B-33AB33900060}" srcOrd="3" destOrd="0" presId="urn:microsoft.com/office/officeart/2005/8/layout/cycle6"/>
    <dgm:cxn modelId="{CE291026-7586-462E-B801-5DAA2C5C31E5}" type="presParOf" srcId="{3ED2966C-E376-4C33-8A48-C5C26244AF7F}" destId="{8AFE7E0D-D7EC-4C1C-8726-A712108D084D}" srcOrd="4" destOrd="0" presId="urn:microsoft.com/office/officeart/2005/8/layout/cycle6"/>
    <dgm:cxn modelId="{1EF5C0D4-25AA-4DF7-9EA6-0BB299B49E80}" type="presParOf" srcId="{3ED2966C-E376-4C33-8A48-C5C26244AF7F}" destId="{5EA85F35-571E-480E-9BD6-0BEEDC186548}" srcOrd="5" destOrd="0" presId="urn:microsoft.com/office/officeart/2005/8/layout/cycle6"/>
    <dgm:cxn modelId="{1E619C64-2DD8-467B-AC54-F204A9D690B4}" type="presParOf" srcId="{3ED2966C-E376-4C33-8A48-C5C26244AF7F}" destId="{A820E832-1EEF-40D0-8A1A-E318716E274C}" srcOrd="6" destOrd="0" presId="urn:microsoft.com/office/officeart/2005/8/layout/cycle6"/>
    <dgm:cxn modelId="{A4C4117F-2715-46C3-889D-703762EDE043}" type="presParOf" srcId="{3ED2966C-E376-4C33-8A48-C5C26244AF7F}" destId="{220F8E1A-926C-4730-A5A7-A77201F43BE7}" srcOrd="7" destOrd="0" presId="urn:microsoft.com/office/officeart/2005/8/layout/cycle6"/>
    <dgm:cxn modelId="{7AE8D43D-C675-47B2-8561-10D743ABF917}" type="presParOf" srcId="{3ED2966C-E376-4C33-8A48-C5C26244AF7F}" destId="{2C45FD4F-DC9B-4693-8A10-85E682801B78}" srcOrd="8" destOrd="0" presId="urn:microsoft.com/office/officeart/2005/8/layout/cycle6"/>
    <dgm:cxn modelId="{2471C2F9-3DFD-4B91-BC8A-1A395E748EE9}" type="presParOf" srcId="{3ED2966C-E376-4C33-8A48-C5C26244AF7F}" destId="{CE25A69B-83BE-4E80-A153-5A2941B1AA31}" srcOrd="9" destOrd="0" presId="urn:microsoft.com/office/officeart/2005/8/layout/cycle6"/>
    <dgm:cxn modelId="{2C02E4B7-830F-46ED-8A46-D97CB28192C5}" type="presParOf" srcId="{3ED2966C-E376-4C33-8A48-C5C26244AF7F}" destId="{680E855B-BEFB-40E8-A359-7F8ED7410010}" srcOrd="10" destOrd="0" presId="urn:microsoft.com/office/officeart/2005/8/layout/cycle6"/>
    <dgm:cxn modelId="{7CA039A0-58A3-44A7-B1C9-236113990F39}" type="presParOf" srcId="{3ED2966C-E376-4C33-8A48-C5C26244AF7F}" destId="{349BF20D-E036-4AF0-BFC6-BF46D14D80A9}" srcOrd="11" destOrd="0" presId="urn:microsoft.com/office/officeart/2005/8/layout/cycle6"/>
    <dgm:cxn modelId="{DCF4771C-86F1-4CC2-BD41-076A88EB71D5}" type="presParOf" srcId="{3ED2966C-E376-4C33-8A48-C5C26244AF7F}" destId="{39D69E00-B492-4EB2-84AC-272392BB4A7C}" srcOrd="12" destOrd="0" presId="urn:microsoft.com/office/officeart/2005/8/layout/cycle6"/>
    <dgm:cxn modelId="{C946F312-45EA-4EA2-8676-1F5B2FAEEAE3}" type="presParOf" srcId="{3ED2966C-E376-4C33-8A48-C5C26244AF7F}" destId="{CA10724F-26EF-4A01-AC28-995F3A618043}" srcOrd="13" destOrd="0" presId="urn:microsoft.com/office/officeart/2005/8/layout/cycle6"/>
    <dgm:cxn modelId="{2EA4C27C-1F7F-4992-91A6-349EBF6A4F81}" type="presParOf" srcId="{3ED2966C-E376-4C33-8A48-C5C26244AF7F}" destId="{B45B89F4-9F37-4F98-8133-058F6CA28BE0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24570AA-2532-4D38-AD1C-6C005DC9C5EE}" type="doc">
      <dgm:prSet loTypeId="urn:microsoft.com/office/officeart/2005/8/layout/hProcess4" loCatId="process" qsTypeId="urn:microsoft.com/office/officeart/2005/8/quickstyle/simple4" qsCatId="simple" csTypeId="urn:microsoft.com/office/officeart/2005/8/colors/accent5_1" csCatId="accent5" phldr="1"/>
      <dgm:spPr/>
      <dgm:t>
        <a:bodyPr/>
        <a:lstStyle/>
        <a:p>
          <a:endParaRPr lang="es-ES"/>
        </a:p>
      </dgm:t>
    </dgm:pt>
    <dgm:pt modelId="{6D5036D7-B657-4D83-94C4-4E32C4D49782}">
      <dgm:prSet phldrT="[Texto]"/>
      <dgm:spPr/>
      <dgm:t>
        <a:bodyPr/>
        <a:lstStyle/>
        <a:p>
          <a:r>
            <a:rPr lang="es-ES" dirty="0"/>
            <a:t>2018-2019</a:t>
          </a:r>
        </a:p>
      </dgm:t>
    </dgm:pt>
    <dgm:pt modelId="{F0007B7E-8290-4EA2-BB4A-A0D1CFC5174E}" type="parTrans" cxnId="{E9AFE1B0-FE74-4DFD-A3E7-AF26471276AC}">
      <dgm:prSet/>
      <dgm:spPr/>
      <dgm:t>
        <a:bodyPr/>
        <a:lstStyle/>
        <a:p>
          <a:endParaRPr lang="es-ES"/>
        </a:p>
      </dgm:t>
    </dgm:pt>
    <dgm:pt modelId="{D8A8F2E9-5376-4940-A329-71A71BB288B4}" type="sibTrans" cxnId="{E9AFE1B0-FE74-4DFD-A3E7-AF26471276AC}">
      <dgm:prSet/>
      <dgm:spPr/>
      <dgm:t>
        <a:bodyPr/>
        <a:lstStyle/>
        <a:p>
          <a:endParaRPr lang="es-ES"/>
        </a:p>
      </dgm:t>
    </dgm:pt>
    <dgm:pt modelId="{17C1AEC4-5E15-4661-BFC3-A50AEABCBAD6}">
      <dgm:prSet phldrT="[Texto]"/>
      <dgm:spPr/>
      <dgm:t>
        <a:bodyPr/>
        <a:lstStyle/>
        <a:p>
          <a:r>
            <a:rPr lang="es-ES" dirty="0"/>
            <a:t>INICI del </a:t>
          </a:r>
          <a:r>
            <a:rPr lang="es-ES" dirty="0" err="1"/>
            <a:t>PSiE</a:t>
          </a:r>
          <a:endParaRPr lang="es-ES" dirty="0"/>
        </a:p>
      </dgm:t>
    </dgm:pt>
    <dgm:pt modelId="{83FFBA07-6200-45C6-85E7-4B6D5449352A}" type="parTrans" cxnId="{62AE1E77-F839-430E-AFBE-38503094A15F}">
      <dgm:prSet/>
      <dgm:spPr/>
      <dgm:t>
        <a:bodyPr/>
        <a:lstStyle/>
        <a:p>
          <a:endParaRPr lang="es-ES"/>
        </a:p>
      </dgm:t>
    </dgm:pt>
    <dgm:pt modelId="{3E04723A-85BA-4615-8382-DA9B839CBD1F}" type="sibTrans" cxnId="{62AE1E77-F839-430E-AFBE-38503094A15F}">
      <dgm:prSet/>
      <dgm:spPr/>
      <dgm:t>
        <a:bodyPr/>
        <a:lstStyle/>
        <a:p>
          <a:endParaRPr lang="es-ES"/>
        </a:p>
      </dgm:t>
    </dgm:pt>
    <dgm:pt modelId="{E10E74F4-9150-435B-B4B0-06855C70A83F}">
      <dgm:prSet phldrT="[Texto]"/>
      <dgm:spPr/>
      <dgm:t>
        <a:bodyPr/>
        <a:lstStyle/>
        <a:p>
          <a:r>
            <a:rPr lang="es-ES" dirty="0"/>
            <a:t>Dos </a:t>
          </a:r>
          <a:r>
            <a:rPr lang="es-ES" dirty="0" err="1"/>
            <a:t>infermeres</a:t>
          </a:r>
          <a:r>
            <a:rPr lang="es-ES" dirty="0"/>
            <a:t> consulta </a:t>
          </a:r>
          <a:r>
            <a:rPr lang="es-ES" dirty="0" err="1"/>
            <a:t>oberta</a:t>
          </a:r>
          <a:endParaRPr lang="es-ES" dirty="0"/>
        </a:p>
      </dgm:t>
    </dgm:pt>
    <dgm:pt modelId="{5B7215E5-3A8C-4778-B1BD-A16D7056D981}" type="parTrans" cxnId="{168AC468-93DE-4F04-A59A-A91E7E63BA1F}">
      <dgm:prSet/>
      <dgm:spPr/>
      <dgm:t>
        <a:bodyPr/>
        <a:lstStyle/>
        <a:p>
          <a:endParaRPr lang="es-ES"/>
        </a:p>
      </dgm:t>
    </dgm:pt>
    <dgm:pt modelId="{8FDF3F94-6914-49A1-9618-7188A6603207}" type="sibTrans" cxnId="{168AC468-93DE-4F04-A59A-A91E7E63BA1F}">
      <dgm:prSet/>
      <dgm:spPr/>
      <dgm:t>
        <a:bodyPr/>
        <a:lstStyle/>
        <a:p>
          <a:endParaRPr lang="es-ES"/>
        </a:p>
      </dgm:t>
    </dgm:pt>
    <dgm:pt modelId="{841329E1-069D-442F-B435-58CD29049B0B}">
      <dgm:prSet phldrT="[Texto]"/>
      <dgm:spPr/>
      <dgm:t>
        <a:bodyPr/>
        <a:lstStyle/>
        <a:p>
          <a:r>
            <a:rPr lang="es-ES" dirty="0"/>
            <a:t>2019-2020</a:t>
          </a:r>
        </a:p>
      </dgm:t>
    </dgm:pt>
    <dgm:pt modelId="{F361FCF0-152A-4E5F-B142-2C1474BF1EF0}" type="parTrans" cxnId="{7CCE6653-14AF-49E4-B305-274D1B08D397}">
      <dgm:prSet/>
      <dgm:spPr/>
      <dgm:t>
        <a:bodyPr/>
        <a:lstStyle/>
        <a:p>
          <a:endParaRPr lang="es-ES"/>
        </a:p>
      </dgm:t>
    </dgm:pt>
    <dgm:pt modelId="{E2DDA92A-E1D2-40D6-BE51-06786C2CB20E}" type="sibTrans" cxnId="{7CCE6653-14AF-49E4-B305-274D1B08D397}">
      <dgm:prSet/>
      <dgm:spPr/>
      <dgm:t>
        <a:bodyPr/>
        <a:lstStyle/>
        <a:p>
          <a:endParaRPr lang="es-ES"/>
        </a:p>
      </dgm:t>
    </dgm:pt>
    <dgm:pt modelId="{C9E900B7-68A0-40F2-9C93-2DCB8A140C05}">
      <dgm:prSet phldrT="[Texto]" custT="1"/>
      <dgm:spPr/>
      <dgm:t>
        <a:bodyPr/>
        <a:lstStyle/>
        <a:p>
          <a:r>
            <a:rPr lang="es-ES" sz="1800" dirty="0"/>
            <a:t>COVID-19</a:t>
          </a:r>
        </a:p>
      </dgm:t>
    </dgm:pt>
    <dgm:pt modelId="{AB48D77B-BBE2-4A3B-B64F-42A502DD6759}" type="parTrans" cxnId="{64534131-C600-4102-9E58-04C5428CDAD5}">
      <dgm:prSet/>
      <dgm:spPr/>
      <dgm:t>
        <a:bodyPr/>
        <a:lstStyle/>
        <a:p>
          <a:endParaRPr lang="es-ES"/>
        </a:p>
      </dgm:t>
    </dgm:pt>
    <dgm:pt modelId="{0BAA63E0-30F9-4343-B893-278D39785D99}" type="sibTrans" cxnId="{64534131-C600-4102-9E58-04C5428CDAD5}">
      <dgm:prSet/>
      <dgm:spPr/>
      <dgm:t>
        <a:bodyPr/>
        <a:lstStyle/>
        <a:p>
          <a:endParaRPr lang="es-ES"/>
        </a:p>
      </dgm:t>
    </dgm:pt>
    <dgm:pt modelId="{8F33F6CD-A63A-421D-A52C-98467FAD7FC7}">
      <dgm:prSet phldrT="[Texto]"/>
      <dgm:spPr/>
      <dgm:t>
        <a:bodyPr/>
        <a:lstStyle/>
        <a:p>
          <a:r>
            <a:rPr lang="es-ES" dirty="0"/>
            <a:t>2020-2021</a:t>
          </a:r>
        </a:p>
      </dgm:t>
    </dgm:pt>
    <dgm:pt modelId="{4F21CA72-8E7C-420E-B5A1-41D05A034DF0}" type="parTrans" cxnId="{703261C4-748E-41FD-9DBC-331147412BAB}">
      <dgm:prSet/>
      <dgm:spPr/>
      <dgm:t>
        <a:bodyPr/>
        <a:lstStyle/>
        <a:p>
          <a:endParaRPr lang="es-ES"/>
        </a:p>
      </dgm:t>
    </dgm:pt>
    <dgm:pt modelId="{621E434A-1ACF-44CA-88F8-817156CFB134}" type="sibTrans" cxnId="{703261C4-748E-41FD-9DBC-331147412BAB}">
      <dgm:prSet/>
      <dgm:spPr/>
      <dgm:t>
        <a:bodyPr/>
        <a:lstStyle/>
        <a:p>
          <a:endParaRPr lang="es-ES"/>
        </a:p>
      </dgm:t>
    </dgm:pt>
    <dgm:pt modelId="{51681EE3-BB3C-4B61-B7E1-1604CE1BB1C7}">
      <dgm:prSet phldrT="[Texto]"/>
      <dgm:spPr/>
      <dgm:t>
        <a:bodyPr/>
        <a:lstStyle/>
        <a:p>
          <a:r>
            <a:rPr lang="es-ES" dirty="0" err="1"/>
            <a:t>Tallers</a:t>
          </a:r>
          <a:r>
            <a:rPr lang="es-ES" dirty="0"/>
            <a:t> proba </a:t>
          </a:r>
          <a:r>
            <a:rPr lang="es-ES" dirty="0" err="1"/>
            <a:t>pilot</a:t>
          </a:r>
          <a:r>
            <a:rPr lang="es-ES" dirty="0"/>
            <a:t> (2 IES)</a:t>
          </a:r>
        </a:p>
      </dgm:t>
    </dgm:pt>
    <dgm:pt modelId="{13719743-B69A-431A-84CC-3CAB1885FF0A}" type="parTrans" cxnId="{1A200E96-AA34-4D84-AC55-AE968D344753}">
      <dgm:prSet/>
      <dgm:spPr/>
      <dgm:t>
        <a:bodyPr/>
        <a:lstStyle/>
        <a:p>
          <a:endParaRPr lang="es-ES"/>
        </a:p>
      </dgm:t>
    </dgm:pt>
    <dgm:pt modelId="{E71FF920-3DA7-4757-AF87-9BA975C61AF8}" type="sibTrans" cxnId="{1A200E96-AA34-4D84-AC55-AE968D344753}">
      <dgm:prSet/>
      <dgm:spPr/>
      <dgm:t>
        <a:bodyPr/>
        <a:lstStyle/>
        <a:p>
          <a:endParaRPr lang="es-ES"/>
        </a:p>
      </dgm:t>
    </dgm:pt>
    <dgm:pt modelId="{3CAF556B-256C-4E4B-8F36-1BFBA5123B93}">
      <dgm:prSet phldrT="[Texto]" custT="1"/>
      <dgm:spPr/>
      <dgm:t>
        <a:bodyPr/>
        <a:lstStyle/>
        <a:p>
          <a:r>
            <a:rPr lang="es-ES" sz="1800" dirty="0"/>
            <a:t>COVID-19</a:t>
          </a:r>
        </a:p>
      </dgm:t>
    </dgm:pt>
    <dgm:pt modelId="{8AFC1C56-5DD7-4513-899F-9571AE757712}" type="parTrans" cxnId="{9B2CD6FD-6CC4-47EB-8044-3DC59D26621D}">
      <dgm:prSet/>
      <dgm:spPr/>
      <dgm:t>
        <a:bodyPr/>
        <a:lstStyle/>
        <a:p>
          <a:endParaRPr lang="es-ES"/>
        </a:p>
      </dgm:t>
    </dgm:pt>
    <dgm:pt modelId="{EBCDA606-9A34-4AD8-8E2E-BECA6D60AB8D}" type="sibTrans" cxnId="{9B2CD6FD-6CC4-47EB-8044-3DC59D26621D}">
      <dgm:prSet/>
      <dgm:spPr/>
      <dgm:t>
        <a:bodyPr/>
        <a:lstStyle/>
        <a:p>
          <a:endParaRPr lang="es-ES"/>
        </a:p>
      </dgm:t>
    </dgm:pt>
    <dgm:pt modelId="{BCA8A3A6-CF2F-46FD-9B8C-F2B4E670E329}" type="pres">
      <dgm:prSet presAssocID="{B24570AA-2532-4D38-AD1C-6C005DC9C5E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77E04BF-1211-473D-86B5-8430C2DE12D4}" type="pres">
      <dgm:prSet presAssocID="{B24570AA-2532-4D38-AD1C-6C005DC9C5EE}" presName="tSp" presStyleCnt="0"/>
      <dgm:spPr/>
    </dgm:pt>
    <dgm:pt modelId="{C1C2795C-C714-46E0-9BBD-EC0446AF39B6}" type="pres">
      <dgm:prSet presAssocID="{B24570AA-2532-4D38-AD1C-6C005DC9C5EE}" presName="bSp" presStyleCnt="0"/>
      <dgm:spPr/>
    </dgm:pt>
    <dgm:pt modelId="{59C1C13B-A0C7-49F8-ABA9-2564B9C44182}" type="pres">
      <dgm:prSet presAssocID="{B24570AA-2532-4D38-AD1C-6C005DC9C5EE}" presName="process" presStyleCnt="0"/>
      <dgm:spPr/>
    </dgm:pt>
    <dgm:pt modelId="{F5DE6D01-DDA6-4119-99E1-CEB366F893FB}" type="pres">
      <dgm:prSet presAssocID="{6D5036D7-B657-4D83-94C4-4E32C4D49782}" presName="composite1" presStyleCnt="0"/>
      <dgm:spPr/>
    </dgm:pt>
    <dgm:pt modelId="{A545F12F-447B-4456-ACF4-607CB9E0DF5A}" type="pres">
      <dgm:prSet presAssocID="{6D5036D7-B657-4D83-94C4-4E32C4D49782}" presName="dummyNode1" presStyleLbl="node1" presStyleIdx="0" presStyleCnt="3"/>
      <dgm:spPr/>
    </dgm:pt>
    <dgm:pt modelId="{3667B847-B56F-45E2-84F3-8D4027B485E1}" type="pres">
      <dgm:prSet presAssocID="{6D5036D7-B657-4D83-94C4-4E32C4D49782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A8F33C-403A-480E-90AC-CB6F7F5FA5FC}" type="pres">
      <dgm:prSet presAssocID="{6D5036D7-B657-4D83-94C4-4E32C4D49782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A7722E6-35DA-4F7B-BD87-B4B0BDDB8574}" type="pres">
      <dgm:prSet presAssocID="{6D5036D7-B657-4D83-94C4-4E32C4D49782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07CDCB6-FDFC-4D90-B3E1-DCFCC8959B8F}" type="pres">
      <dgm:prSet presAssocID="{6D5036D7-B657-4D83-94C4-4E32C4D49782}" presName="connSite1" presStyleCnt="0"/>
      <dgm:spPr/>
    </dgm:pt>
    <dgm:pt modelId="{9BCEBF7E-9E4D-44F1-B759-1963CE8F7A37}" type="pres">
      <dgm:prSet presAssocID="{D8A8F2E9-5376-4940-A329-71A71BB288B4}" presName="Name9" presStyleLbl="sibTrans2D1" presStyleIdx="0" presStyleCnt="2"/>
      <dgm:spPr/>
      <dgm:t>
        <a:bodyPr/>
        <a:lstStyle/>
        <a:p>
          <a:endParaRPr lang="es-ES"/>
        </a:p>
      </dgm:t>
    </dgm:pt>
    <dgm:pt modelId="{E1BA08D2-A928-4A9C-9F51-DD6FC8BF7548}" type="pres">
      <dgm:prSet presAssocID="{841329E1-069D-442F-B435-58CD29049B0B}" presName="composite2" presStyleCnt="0"/>
      <dgm:spPr/>
    </dgm:pt>
    <dgm:pt modelId="{ECA50CFE-1FAC-4F13-9B65-9D73C62E4C2A}" type="pres">
      <dgm:prSet presAssocID="{841329E1-069D-442F-B435-58CD29049B0B}" presName="dummyNode2" presStyleLbl="node1" presStyleIdx="0" presStyleCnt="3"/>
      <dgm:spPr/>
    </dgm:pt>
    <dgm:pt modelId="{8AE669E1-4F88-4427-A1AF-C1E37CC905D5}" type="pres">
      <dgm:prSet presAssocID="{841329E1-069D-442F-B435-58CD29049B0B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9DC925D-ACF3-488A-BC3A-767594831753}" type="pres">
      <dgm:prSet presAssocID="{841329E1-069D-442F-B435-58CD29049B0B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757C7BB-6E31-4B78-BB96-DB5DCF61D28A}" type="pres">
      <dgm:prSet presAssocID="{841329E1-069D-442F-B435-58CD29049B0B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0992C0E-1D58-4F3D-8729-768007F0A877}" type="pres">
      <dgm:prSet presAssocID="{841329E1-069D-442F-B435-58CD29049B0B}" presName="connSite2" presStyleCnt="0"/>
      <dgm:spPr/>
    </dgm:pt>
    <dgm:pt modelId="{16513963-68A0-4E5E-97F0-BED32EA14215}" type="pres">
      <dgm:prSet presAssocID="{E2DDA92A-E1D2-40D6-BE51-06786C2CB20E}" presName="Name18" presStyleLbl="sibTrans2D1" presStyleIdx="1" presStyleCnt="2"/>
      <dgm:spPr/>
      <dgm:t>
        <a:bodyPr/>
        <a:lstStyle/>
        <a:p>
          <a:endParaRPr lang="es-ES"/>
        </a:p>
      </dgm:t>
    </dgm:pt>
    <dgm:pt modelId="{20F4B16C-7121-45A2-9C6B-C97E93ADD0F7}" type="pres">
      <dgm:prSet presAssocID="{8F33F6CD-A63A-421D-A52C-98467FAD7FC7}" presName="composite1" presStyleCnt="0"/>
      <dgm:spPr/>
    </dgm:pt>
    <dgm:pt modelId="{6D84A1EE-9193-4C99-934D-822A4032A95D}" type="pres">
      <dgm:prSet presAssocID="{8F33F6CD-A63A-421D-A52C-98467FAD7FC7}" presName="dummyNode1" presStyleLbl="node1" presStyleIdx="1" presStyleCnt="3"/>
      <dgm:spPr/>
    </dgm:pt>
    <dgm:pt modelId="{07F84C72-32C9-43E8-89DD-F0BC52D4A1F3}" type="pres">
      <dgm:prSet presAssocID="{8F33F6CD-A63A-421D-A52C-98467FAD7FC7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648EAD-BABC-46C0-A710-7F6B5FD72B2E}" type="pres">
      <dgm:prSet presAssocID="{8F33F6CD-A63A-421D-A52C-98467FAD7FC7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AFD3258-CACC-467A-8FD5-FC566F4856CC}" type="pres">
      <dgm:prSet presAssocID="{8F33F6CD-A63A-421D-A52C-98467FAD7FC7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8784FA6-1F66-476C-9467-16E7D9609051}" type="pres">
      <dgm:prSet presAssocID="{8F33F6CD-A63A-421D-A52C-98467FAD7FC7}" presName="connSite1" presStyleCnt="0"/>
      <dgm:spPr/>
    </dgm:pt>
  </dgm:ptLst>
  <dgm:cxnLst>
    <dgm:cxn modelId="{E66A0384-D78A-4F6A-81BA-D17B3159F4D6}" type="presOf" srcId="{E10E74F4-9150-435B-B4B0-06855C70A83F}" destId="{3667B847-B56F-45E2-84F3-8D4027B485E1}" srcOrd="0" destOrd="1" presId="urn:microsoft.com/office/officeart/2005/8/layout/hProcess4"/>
    <dgm:cxn modelId="{168AC468-93DE-4F04-A59A-A91E7E63BA1F}" srcId="{6D5036D7-B657-4D83-94C4-4E32C4D49782}" destId="{E10E74F4-9150-435B-B4B0-06855C70A83F}" srcOrd="1" destOrd="0" parTransId="{5B7215E5-3A8C-4778-B1BD-A16D7056D981}" sibTransId="{8FDF3F94-6914-49A1-9618-7188A6603207}"/>
    <dgm:cxn modelId="{B0C31345-CABD-4696-B04A-A4A6E586E961}" type="presOf" srcId="{17C1AEC4-5E15-4661-BFC3-A50AEABCBAD6}" destId="{3667B847-B56F-45E2-84F3-8D4027B485E1}" srcOrd="0" destOrd="0" presId="urn:microsoft.com/office/officeart/2005/8/layout/hProcess4"/>
    <dgm:cxn modelId="{6F7A6EEF-3710-4D97-99A2-9798B81ACDA7}" type="presOf" srcId="{6D5036D7-B657-4D83-94C4-4E32C4D49782}" destId="{6A7722E6-35DA-4F7B-BD87-B4B0BDDB8574}" srcOrd="0" destOrd="0" presId="urn:microsoft.com/office/officeart/2005/8/layout/hProcess4"/>
    <dgm:cxn modelId="{9B2CD6FD-6CC4-47EB-8044-3DC59D26621D}" srcId="{8F33F6CD-A63A-421D-A52C-98467FAD7FC7}" destId="{3CAF556B-256C-4E4B-8F36-1BFBA5123B93}" srcOrd="0" destOrd="0" parTransId="{8AFC1C56-5DD7-4513-899F-9571AE757712}" sibTransId="{EBCDA606-9A34-4AD8-8E2E-BECA6D60AB8D}"/>
    <dgm:cxn modelId="{169C3184-5ABC-4D0B-BE59-C09575B1A905}" type="presOf" srcId="{B24570AA-2532-4D38-AD1C-6C005DC9C5EE}" destId="{BCA8A3A6-CF2F-46FD-9B8C-F2B4E670E329}" srcOrd="0" destOrd="0" presId="urn:microsoft.com/office/officeart/2005/8/layout/hProcess4"/>
    <dgm:cxn modelId="{64534131-C600-4102-9E58-04C5428CDAD5}" srcId="{841329E1-069D-442F-B435-58CD29049B0B}" destId="{C9E900B7-68A0-40F2-9C93-2DCB8A140C05}" srcOrd="0" destOrd="0" parTransId="{AB48D77B-BBE2-4A3B-B64F-42A502DD6759}" sibTransId="{0BAA63E0-30F9-4343-B893-278D39785D99}"/>
    <dgm:cxn modelId="{7CCE6653-14AF-49E4-B305-274D1B08D397}" srcId="{B24570AA-2532-4D38-AD1C-6C005DC9C5EE}" destId="{841329E1-069D-442F-B435-58CD29049B0B}" srcOrd="1" destOrd="0" parTransId="{F361FCF0-152A-4E5F-B142-2C1474BF1EF0}" sibTransId="{E2DDA92A-E1D2-40D6-BE51-06786C2CB20E}"/>
    <dgm:cxn modelId="{62AE1E77-F839-430E-AFBE-38503094A15F}" srcId="{6D5036D7-B657-4D83-94C4-4E32C4D49782}" destId="{17C1AEC4-5E15-4661-BFC3-A50AEABCBAD6}" srcOrd="0" destOrd="0" parTransId="{83FFBA07-6200-45C6-85E7-4B6D5449352A}" sibTransId="{3E04723A-85BA-4615-8382-DA9B839CBD1F}"/>
    <dgm:cxn modelId="{7D9A3C05-CCF1-49A9-BCB9-57E8B4E84542}" type="presOf" srcId="{3CAF556B-256C-4E4B-8F36-1BFBA5123B93}" destId="{07F84C72-32C9-43E8-89DD-F0BC52D4A1F3}" srcOrd="0" destOrd="0" presId="urn:microsoft.com/office/officeart/2005/8/layout/hProcess4"/>
    <dgm:cxn modelId="{0E92E90E-DB71-44C2-A724-AE7382FD8BFE}" type="presOf" srcId="{E10E74F4-9150-435B-B4B0-06855C70A83F}" destId="{2FA8F33C-403A-480E-90AC-CB6F7F5FA5FC}" srcOrd="1" destOrd="1" presId="urn:microsoft.com/office/officeart/2005/8/layout/hProcess4"/>
    <dgm:cxn modelId="{E9AFE1B0-FE74-4DFD-A3E7-AF26471276AC}" srcId="{B24570AA-2532-4D38-AD1C-6C005DC9C5EE}" destId="{6D5036D7-B657-4D83-94C4-4E32C4D49782}" srcOrd="0" destOrd="0" parTransId="{F0007B7E-8290-4EA2-BB4A-A0D1CFC5174E}" sibTransId="{D8A8F2E9-5376-4940-A329-71A71BB288B4}"/>
    <dgm:cxn modelId="{4DCB41AE-DD15-47F4-ACCF-57FB4098C0C7}" type="presOf" srcId="{C9E900B7-68A0-40F2-9C93-2DCB8A140C05}" destId="{99DC925D-ACF3-488A-BC3A-767594831753}" srcOrd="1" destOrd="0" presId="urn:microsoft.com/office/officeart/2005/8/layout/hProcess4"/>
    <dgm:cxn modelId="{A9AB9E15-D8BD-485D-8F9A-63995A58671A}" type="presOf" srcId="{17C1AEC4-5E15-4661-BFC3-A50AEABCBAD6}" destId="{2FA8F33C-403A-480E-90AC-CB6F7F5FA5FC}" srcOrd="1" destOrd="0" presId="urn:microsoft.com/office/officeart/2005/8/layout/hProcess4"/>
    <dgm:cxn modelId="{9DF4EA03-7341-4DBC-9F15-E2227A8CFC46}" type="presOf" srcId="{3CAF556B-256C-4E4B-8F36-1BFBA5123B93}" destId="{8C648EAD-BABC-46C0-A710-7F6B5FD72B2E}" srcOrd="1" destOrd="0" presId="urn:microsoft.com/office/officeart/2005/8/layout/hProcess4"/>
    <dgm:cxn modelId="{D2727E04-8D1A-4973-9E9E-B799B81FB40D}" type="presOf" srcId="{C9E900B7-68A0-40F2-9C93-2DCB8A140C05}" destId="{8AE669E1-4F88-4427-A1AF-C1E37CC905D5}" srcOrd="0" destOrd="0" presId="urn:microsoft.com/office/officeart/2005/8/layout/hProcess4"/>
    <dgm:cxn modelId="{04D0B3ED-C359-49AE-83DF-CDC8C17B3452}" type="presOf" srcId="{51681EE3-BB3C-4B61-B7E1-1604CE1BB1C7}" destId="{3667B847-B56F-45E2-84F3-8D4027B485E1}" srcOrd="0" destOrd="2" presId="urn:microsoft.com/office/officeart/2005/8/layout/hProcess4"/>
    <dgm:cxn modelId="{E41BB485-8999-4E2F-8186-552FD662573B}" type="presOf" srcId="{841329E1-069D-442F-B435-58CD29049B0B}" destId="{9757C7BB-6E31-4B78-BB96-DB5DCF61D28A}" srcOrd="0" destOrd="0" presId="urn:microsoft.com/office/officeart/2005/8/layout/hProcess4"/>
    <dgm:cxn modelId="{703261C4-748E-41FD-9DBC-331147412BAB}" srcId="{B24570AA-2532-4D38-AD1C-6C005DC9C5EE}" destId="{8F33F6CD-A63A-421D-A52C-98467FAD7FC7}" srcOrd="2" destOrd="0" parTransId="{4F21CA72-8E7C-420E-B5A1-41D05A034DF0}" sibTransId="{621E434A-1ACF-44CA-88F8-817156CFB134}"/>
    <dgm:cxn modelId="{EC97370D-57DF-443B-B144-DE708D576923}" type="presOf" srcId="{51681EE3-BB3C-4B61-B7E1-1604CE1BB1C7}" destId="{2FA8F33C-403A-480E-90AC-CB6F7F5FA5FC}" srcOrd="1" destOrd="2" presId="urn:microsoft.com/office/officeart/2005/8/layout/hProcess4"/>
    <dgm:cxn modelId="{3D7E1847-BF49-47C5-A7D3-2D746B4809A3}" type="presOf" srcId="{E2DDA92A-E1D2-40D6-BE51-06786C2CB20E}" destId="{16513963-68A0-4E5E-97F0-BED32EA14215}" srcOrd="0" destOrd="0" presId="urn:microsoft.com/office/officeart/2005/8/layout/hProcess4"/>
    <dgm:cxn modelId="{24232D13-57BE-4FE1-9FA4-CF038ED99EC7}" type="presOf" srcId="{D8A8F2E9-5376-4940-A329-71A71BB288B4}" destId="{9BCEBF7E-9E4D-44F1-B759-1963CE8F7A37}" srcOrd="0" destOrd="0" presId="urn:microsoft.com/office/officeart/2005/8/layout/hProcess4"/>
    <dgm:cxn modelId="{82A209EC-A107-41D5-8D2A-279BA123B506}" type="presOf" srcId="{8F33F6CD-A63A-421D-A52C-98467FAD7FC7}" destId="{BAFD3258-CACC-467A-8FD5-FC566F4856CC}" srcOrd="0" destOrd="0" presId="urn:microsoft.com/office/officeart/2005/8/layout/hProcess4"/>
    <dgm:cxn modelId="{1A200E96-AA34-4D84-AC55-AE968D344753}" srcId="{6D5036D7-B657-4D83-94C4-4E32C4D49782}" destId="{51681EE3-BB3C-4B61-B7E1-1604CE1BB1C7}" srcOrd="2" destOrd="0" parTransId="{13719743-B69A-431A-84CC-3CAB1885FF0A}" sibTransId="{E71FF920-3DA7-4757-AF87-9BA975C61AF8}"/>
    <dgm:cxn modelId="{5A47DC7D-FB3E-4D91-B5E4-944110E12575}" type="presParOf" srcId="{BCA8A3A6-CF2F-46FD-9B8C-F2B4E670E329}" destId="{677E04BF-1211-473D-86B5-8430C2DE12D4}" srcOrd="0" destOrd="0" presId="urn:microsoft.com/office/officeart/2005/8/layout/hProcess4"/>
    <dgm:cxn modelId="{73193534-8D47-44E3-A2B6-F21D1E32E0B5}" type="presParOf" srcId="{BCA8A3A6-CF2F-46FD-9B8C-F2B4E670E329}" destId="{C1C2795C-C714-46E0-9BBD-EC0446AF39B6}" srcOrd="1" destOrd="0" presId="urn:microsoft.com/office/officeart/2005/8/layout/hProcess4"/>
    <dgm:cxn modelId="{EE3B440D-F8A9-437F-B2B7-8B61A80A9770}" type="presParOf" srcId="{BCA8A3A6-CF2F-46FD-9B8C-F2B4E670E329}" destId="{59C1C13B-A0C7-49F8-ABA9-2564B9C44182}" srcOrd="2" destOrd="0" presId="urn:microsoft.com/office/officeart/2005/8/layout/hProcess4"/>
    <dgm:cxn modelId="{7AE64BC2-E474-4C07-A7A4-1FA2BA160B0A}" type="presParOf" srcId="{59C1C13B-A0C7-49F8-ABA9-2564B9C44182}" destId="{F5DE6D01-DDA6-4119-99E1-CEB366F893FB}" srcOrd="0" destOrd="0" presId="urn:microsoft.com/office/officeart/2005/8/layout/hProcess4"/>
    <dgm:cxn modelId="{4D308A34-4516-4EDF-B789-117363D1E580}" type="presParOf" srcId="{F5DE6D01-DDA6-4119-99E1-CEB366F893FB}" destId="{A545F12F-447B-4456-ACF4-607CB9E0DF5A}" srcOrd="0" destOrd="0" presId="urn:microsoft.com/office/officeart/2005/8/layout/hProcess4"/>
    <dgm:cxn modelId="{E6F8081E-8B66-4D69-9506-27860F511F72}" type="presParOf" srcId="{F5DE6D01-DDA6-4119-99E1-CEB366F893FB}" destId="{3667B847-B56F-45E2-84F3-8D4027B485E1}" srcOrd="1" destOrd="0" presId="urn:microsoft.com/office/officeart/2005/8/layout/hProcess4"/>
    <dgm:cxn modelId="{6D26EDCB-20BD-4F5F-8236-F4A6D14AFDDD}" type="presParOf" srcId="{F5DE6D01-DDA6-4119-99E1-CEB366F893FB}" destId="{2FA8F33C-403A-480E-90AC-CB6F7F5FA5FC}" srcOrd="2" destOrd="0" presId="urn:microsoft.com/office/officeart/2005/8/layout/hProcess4"/>
    <dgm:cxn modelId="{F949AB94-37E0-470F-AD75-45CB8D703307}" type="presParOf" srcId="{F5DE6D01-DDA6-4119-99E1-CEB366F893FB}" destId="{6A7722E6-35DA-4F7B-BD87-B4B0BDDB8574}" srcOrd="3" destOrd="0" presId="urn:microsoft.com/office/officeart/2005/8/layout/hProcess4"/>
    <dgm:cxn modelId="{DF83FFB7-16C4-463D-8F9A-E1080B394B93}" type="presParOf" srcId="{F5DE6D01-DDA6-4119-99E1-CEB366F893FB}" destId="{007CDCB6-FDFC-4D90-B3E1-DCFCC8959B8F}" srcOrd="4" destOrd="0" presId="urn:microsoft.com/office/officeart/2005/8/layout/hProcess4"/>
    <dgm:cxn modelId="{369DC66E-4790-48BC-B651-2B86C71A7210}" type="presParOf" srcId="{59C1C13B-A0C7-49F8-ABA9-2564B9C44182}" destId="{9BCEBF7E-9E4D-44F1-B759-1963CE8F7A37}" srcOrd="1" destOrd="0" presId="urn:microsoft.com/office/officeart/2005/8/layout/hProcess4"/>
    <dgm:cxn modelId="{A074D908-969A-4CD0-B76D-597BC5430E98}" type="presParOf" srcId="{59C1C13B-A0C7-49F8-ABA9-2564B9C44182}" destId="{E1BA08D2-A928-4A9C-9F51-DD6FC8BF7548}" srcOrd="2" destOrd="0" presId="urn:microsoft.com/office/officeart/2005/8/layout/hProcess4"/>
    <dgm:cxn modelId="{F4B07B4B-85D6-4A3D-B03D-3CECD364B429}" type="presParOf" srcId="{E1BA08D2-A928-4A9C-9F51-DD6FC8BF7548}" destId="{ECA50CFE-1FAC-4F13-9B65-9D73C62E4C2A}" srcOrd="0" destOrd="0" presId="urn:microsoft.com/office/officeart/2005/8/layout/hProcess4"/>
    <dgm:cxn modelId="{DB7CB8F1-EDA3-4A73-BB07-AC140658530E}" type="presParOf" srcId="{E1BA08D2-A928-4A9C-9F51-DD6FC8BF7548}" destId="{8AE669E1-4F88-4427-A1AF-C1E37CC905D5}" srcOrd="1" destOrd="0" presId="urn:microsoft.com/office/officeart/2005/8/layout/hProcess4"/>
    <dgm:cxn modelId="{7499572A-3468-4297-A221-FC875617CFDA}" type="presParOf" srcId="{E1BA08D2-A928-4A9C-9F51-DD6FC8BF7548}" destId="{99DC925D-ACF3-488A-BC3A-767594831753}" srcOrd="2" destOrd="0" presId="urn:microsoft.com/office/officeart/2005/8/layout/hProcess4"/>
    <dgm:cxn modelId="{B5D5BDAA-39CB-4631-838B-7BF17AEC813B}" type="presParOf" srcId="{E1BA08D2-A928-4A9C-9F51-DD6FC8BF7548}" destId="{9757C7BB-6E31-4B78-BB96-DB5DCF61D28A}" srcOrd="3" destOrd="0" presId="urn:microsoft.com/office/officeart/2005/8/layout/hProcess4"/>
    <dgm:cxn modelId="{8CD5284A-448E-4A8C-B221-11F262CB6B81}" type="presParOf" srcId="{E1BA08D2-A928-4A9C-9F51-DD6FC8BF7548}" destId="{C0992C0E-1D58-4F3D-8729-768007F0A877}" srcOrd="4" destOrd="0" presId="urn:microsoft.com/office/officeart/2005/8/layout/hProcess4"/>
    <dgm:cxn modelId="{30FFCD2C-5D2E-4774-9702-CAD04858CD10}" type="presParOf" srcId="{59C1C13B-A0C7-49F8-ABA9-2564B9C44182}" destId="{16513963-68A0-4E5E-97F0-BED32EA14215}" srcOrd="3" destOrd="0" presId="urn:microsoft.com/office/officeart/2005/8/layout/hProcess4"/>
    <dgm:cxn modelId="{6517E4A7-9EAE-4949-BD11-726FADE22ED2}" type="presParOf" srcId="{59C1C13B-A0C7-49F8-ABA9-2564B9C44182}" destId="{20F4B16C-7121-45A2-9C6B-C97E93ADD0F7}" srcOrd="4" destOrd="0" presId="urn:microsoft.com/office/officeart/2005/8/layout/hProcess4"/>
    <dgm:cxn modelId="{747D69F8-DF20-406A-BD77-E73CF0D2A8C1}" type="presParOf" srcId="{20F4B16C-7121-45A2-9C6B-C97E93ADD0F7}" destId="{6D84A1EE-9193-4C99-934D-822A4032A95D}" srcOrd="0" destOrd="0" presId="urn:microsoft.com/office/officeart/2005/8/layout/hProcess4"/>
    <dgm:cxn modelId="{A5A6B35C-9B30-45E7-8D20-AE8D97215A31}" type="presParOf" srcId="{20F4B16C-7121-45A2-9C6B-C97E93ADD0F7}" destId="{07F84C72-32C9-43E8-89DD-F0BC52D4A1F3}" srcOrd="1" destOrd="0" presId="urn:microsoft.com/office/officeart/2005/8/layout/hProcess4"/>
    <dgm:cxn modelId="{9D474E21-9787-4DD2-B3E3-78E5130066BB}" type="presParOf" srcId="{20F4B16C-7121-45A2-9C6B-C97E93ADD0F7}" destId="{8C648EAD-BABC-46C0-A710-7F6B5FD72B2E}" srcOrd="2" destOrd="0" presId="urn:microsoft.com/office/officeart/2005/8/layout/hProcess4"/>
    <dgm:cxn modelId="{20AF2F82-AA65-47F4-A5D9-43D003F79FA7}" type="presParOf" srcId="{20F4B16C-7121-45A2-9C6B-C97E93ADD0F7}" destId="{BAFD3258-CACC-467A-8FD5-FC566F4856CC}" srcOrd="3" destOrd="0" presId="urn:microsoft.com/office/officeart/2005/8/layout/hProcess4"/>
    <dgm:cxn modelId="{B574940F-B3A6-4830-BC6D-B479D1EAC4AA}" type="presParOf" srcId="{20F4B16C-7121-45A2-9C6B-C97E93ADD0F7}" destId="{88784FA6-1F66-476C-9467-16E7D9609051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C90B20E-E64B-45AD-90E9-CAABAEE393ED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61CACFD-7211-4443-B9C2-C8EF1B4704BE}">
      <dgm:prSet phldrT="[Texto]"/>
      <dgm:spPr/>
      <dgm:t>
        <a:bodyPr/>
        <a:lstStyle/>
        <a:p>
          <a:r>
            <a:rPr lang="es-ES" dirty="0"/>
            <a:t>2021-2022</a:t>
          </a:r>
        </a:p>
      </dgm:t>
    </dgm:pt>
    <dgm:pt modelId="{020F5958-0141-4CBC-A8E7-07B75F6ADB20}" type="parTrans" cxnId="{1F794C02-2E6A-48B3-97B4-9BBA0B757E17}">
      <dgm:prSet/>
      <dgm:spPr/>
      <dgm:t>
        <a:bodyPr/>
        <a:lstStyle/>
        <a:p>
          <a:endParaRPr lang="es-ES"/>
        </a:p>
      </dgm:t>
    </dgm:pt>
    <dgm:pt modelId="{7FB53992-842E-458C-93E1-57C9BD2C97A9}" type="sibTrans" cxnId="{1F794C02-2E6A-48B3-97B4-9BBA0B757E17}">
      <dgm:prSet/>
      <dgm:spPr/>
      <dgm:t>
        <a:bodyPr/>
        <a:lstStyle/>
        <a:p>
          <a:endParaRPr lang="es-ES"/>
        </a:p>
      </dgm:t>
    </dgm:pt>
    <dgm:pt modelId="{997423C0-1B92-4F39-919F-BA64636A5B2D}">
      <dgm:prSet phldrT="[Texto]"/>
      <dgm:spPr/>
      <dgm:t>
        <a:bodyPr/>
        <a:lstStyle/>
        <a:p>
          <a:r>
            <a:rPr lang="es-ES" dirty="0"/>
            <a:t>RETORNEM </a:t>
          </a:r>
          <a:r>
            <a:rPr lang="es-ES" dirty="0" err="1"/>
            <a:t>amb</a:t>
          </a:r>
          <a:r>
            <a:rPr lang="es-ES" dirty="0"/>
            <a:t> </a:t>
          </a:r>
          <a:r>
            <a:rPr lang="es-ES" dirty="0" err="1"/>
            <a:t>PSiE</a:t>
          </a:r>
          <a:endParaRPr lang="es-ES" dirty="0"/>
        </a:p>
      </dgm:t>
    </dgm:pt>
    <dgm:pt modelId="{329FB93F-13C4-4823-B034-4A9163EA9AE4}" type="parTrans" cxnId="{F4DD634F-8FFB-4576-82D3-0368C4082735}">
      <dgm:prSet/>
      <dgm:spPr/>
      <dgm:t>
        <a:bodyPr/>
        <a:lstStyle/>
        <a:p>
          <a:endParaRPr lang="es-ES"/>
        </a:p>
      </dgm:t>
    </dgm:pt>
    <dgm:pt modelId="{FBC47301-9B95-4E8B-B1B9-569C3C02957C}" type="sibTrans" cxnId="{F4DD634F-8FFB-4576-82D3-0368C4082735}">
      <dgm:prSet/>
      <dgm:spPr/>
      <dgm:t>
        <a:bodyPr/>
        <a:lstStyle/>
        <a:p>
          <a:endParaRPr lang="es-ES"/>
        </a:p>
      </dgm:t>
    </dgm:pt>
    <dgm:pt modelId="{A7E66113-1041-4B6D-A946-FCC068F4C807}">
      <dgm:prSet phldrT="[Texto]"/>
      <dgm:spPr/>
      <dgm:t>
        <a:bodyPr/>
        <a:lstStyle/>
        <a:p>
          <a:r>
            <a:rPr lang="es-ES" dirty="0"/>
            <a:t>Dos </a:t>
          </a:r>
          <a:r>
            <a:rPr lang="es-ES" dirty="0" err="1"/>
            <a:t>infermeres</a:t>
          </a:r>
          <a:r>
            <a:rPr lang="es-ES" dirty="0"/>
            <a:t> consulta </a:t>
          </a:r>
          <a:r>
            <a:rPr lang="es-ES" dirty="0" err="1"/>
            <a:t>oberta</a:t>
          </a:r>
          <a:endParaRPr lang="es-ES" dirty="0"/>
        </a:p>
      </dgm:t>
    </dgm:pt>
    <dgm:pt modelId="{B7291542-25C2-4F82-9108-25D31EA67DAC}" type="parTrans" cxnId="{6B946C20-1CE8-4F8E-A389-E73C2A9D3F72}">
      <dgm:prSet/>
      <dgm:spPr/>
      <dgm:t>
        <a:bodyPr/>
        <a:lstStyle/>
        <a:p>
          <a:endParaRPr lang="es-ES"/>
        </a:p>
      </dgm:t>
    </dgm:pt>
    <dgm:pt modelId="{3D391BF7-A317-41FD-A133-D965D31C6228}" type="sibTrans" cxnId="{6B946C20-1CE8-4F8E-A389-E73C2A9D3F72}">
      <dgm:prSet/>
      <dgm:spPr/>
      <dgm:t>
        <a:bodyPr/>
        <a:lstStyle/>
        <a:p>
          <a:endParaRPr lang="es-ES"/>
        </a:p>
      </dgm:t>
    </dgm:pt>
    <dgm:pt modelId="{C85777D8-F75D-4C14-8FB9-E3E2CAA3ED7E}">
      <dgm:prSet phldrT="[Texto]"/>
      <dgm:spPr/>
      <dgm:t>
        <a:bodyPr/>
        <a:lstStyle/>
        <a:p>
          <a:r>
            <a:rPr lang="es-ES" dirty="0" err="1"/>
            <a:t>Comencem</a:t>
          </a:r>
          <a:r>
            <a:rPr lang="es-ES" dirty="0"/>
            <a:t> </a:t>
          </a:r>
          <a:r>
            <a:rPr lang="es-ES" dirty="0" err="1"/>
            <a:t>tallers</a:t>
          </a:r>
          <a:r>
            <a:rPr lang="es-ES" dirty="0"/>
            <a:t> a SVH i Torrelles</a:t>
          </a:r>
        </a:p>
      </dgm:t>
    </dgm:pt>
    <dgm:pt modelId="{A75DF1B5-A169-4485-BD73-D3CC7B82BA81}" type="parTrans" cxnId="{90967226-1902-4F35-9C10-5FB9618CBCFF}">
      <dgm:prSet/>
      <dgm:spPr/>
      <dgm:t>
        <a:bodyPr/>
        <a:lstStyle/>
        <a:p>
          <a:endParaRPr lang="es-ES"/>
        </a:p>
      </dgm:t>
    </dgm:pt>
    <dgm:pt modelId="{E144032C-FAA6-42D7-AE27-C7FC1EB4522A}" type="sibTrans" cxnId="{90967226-1902-4F35-9C10-5FB9618CBCFF}">
      <dgm:prSet/>
      <dgm:spPr/>
      <dgm:t>
        <a:bodyPr/>
        <a:lstStyle/>
        <a:p>
          <a:endParaRPr lang="es-ES"/>
        </a:p>
      </dgm:t>
    </dgm:pt>
    <dgm:pt modelId="{888882C1-DCB4-4A56-875A-D397354F522A}">
      <dgm:prSet phldrT="[Texto]"/>
      <dgm:spPr/>
      <dgm:t>
        <a:bodyPr/>
        <a:lstStyle/>
        <a:p>
          <a:r>
            <a:rPr lang="es-ES" dirty="0"/>
            <a:t>2022-2023</a:t>
          </a:r>
        </a:p>
      </dgm:t>
    </dgm:pt>
    <dgm:pt modelId="{9A5255B7-8452-459A-9826-6B17EC87F35D}" type="parTrans" cxnId="{BB733067-6D79-478B-A653-78E9A6A483E7}">
      <dgm:prSet/>
      <dgm:spPr/>
      <dgm:t>
        <a:bodyPr/>
        <a:lstStyle/>
        <a:p>
          <a:endParaRPr lang="es-ES"/>
        </a:p>
      </dgm:t>
    </dgm:pt>
    <dgm:pt modelId="{7ED70EED-766E-4EF5-9F89-4A9C3523605E}" type="sibTrans" cxnId="{BB733067-6D79-478B-A653-78E9A6A483E7}">
      <dgm:prSet/>
      <dgm:spPr/>
      <dgm:t>
        <a:bodyPr/>
        <a:lstStyle/>
        <a:p>
          <a:endParaRPr lang="es-ES"/>
        </a:p>
      </dgm:t>
    </dgm:pt>
    <dgm:pt modelId="{34D9FA73-EBE1-44EF-907F-BF7BFEE472FF}">
      <dgm:prSet phldrT="[Texto]"/>
      <dgm:spPr/>
      <dgm:t>
        <a:bodyPr/>
        <a:lstStyle/>
        <a:p>
          <a:r>
            <a:rPr lang="es-ES" dirty="0" err="1"/>
            <a:t>Quatre</a:t>
          </a:r>
          <a:r>
            <a:rPr lang="es-ES" dirty="0"/>
            <a:t>-cinc </a:t>
          </a:r>
          <a:r>
            <a:rPr lang="es-ES" dirty="0" err="1"/>
            <a:t>infermeres</a:t>
          </a:r>
          <a:r>
            <a:rPr lang="es-ES" dirty="0"/>
            <a:t> consulta </a:t>
          </a:r>
          <a:r>
            <a:rPr lang="es-ES" dirty="0" err="1"/>
            <a:t>oberta</a:t>
          </a:r>
          <a:endParaRPr lang="es-ES" dirty="0"/>
        </a:p>
      </dgm:t>
    </dgm:pt>
    <dgm:pt modelId="{828E2C76-5C73-4BE6-9D4A-0F3D20CE2FBE}" type="parTrans" cxnId="{01AA17A7-D6FF-4D65-B78F-76253BE61F9C}">
      <dgm:prSet/>
      <dgm:spPr/>
      <dgm:t>
        <a:bodyPr/>
        <a:lstStyle/>
        <a:p>
          <a:endParaRPr lang="es-ES"/>
        </a:p>
      </dgm:t>
    </dgm:pt>
    <dgm:pt modelId="{C61A5AB7-6762-4FC1-A717-74BBE32AA92C}" type="sibTrans" cxnId="{01AA17A7-D6FF-4D65-B78F-76253BE61F9C}">
      <dgm:prSet/>
      <dgm:spPr/>
      <dgm:t>
        <a:bodyPr/>
        <a:lstStyle/>
        <a:p>
          <a:endParaRPr lang="es-ES"/>
        </a:p>
      </dgm:t>
    </dgm:pt>
    <dgm:pt modelId="{D26319E8-851B-411F-B7D4-B1ADE7C799DE}">
      <dgm:prSet phldrT="[Texto]"/>
      <dgm:spPr/>
      <dgm:t>
        <a:bodyPr/>
        <a:lstStyle/>
        <a:p>
          <a:r>
            <a:rPr lang="es-ES" dirty="0"/>
            <a:t>2023-2024</a:t>
          </a:r>
        </a:p>
      </dgm:t>
    </dgm:pt>
    <dgm:pt modelId="{F4570AB4-6394-4869-BD86-9559D0E1A80B}" type="parTrans" cxnId="{DA149999-5B38-4008-8907-9BB24F049A6E}">
      <dgm:prSet/>
      <dgm:spPr/>
      <dgm:t>
        <a:bodyPr/>
        <a:lstStyle/>
        <a:p>
          <a:endParaRPr lang="es-ES"/>
        </a:p>
      </dgm:t>
    </dgm:pt>
    <dgm:pt modelId="{CB767FA8-31F5-4535-AD78-6EFDF3EA357F}" type="sibTrans" cxnId="{DA149999-5B38-4008-8907-9BB24F049A6E}">
      <dgm:prSet/>
      <dgm:spPr/>
      <dgm:t>
        <a:bodyPr/>
        <a:lstStyle/>
        <a:p>
          <a:endParaRPr lang="es-ES"/>
        </a:p>
      </dgm:t>
    </dgm:pt>
    <dgm:pt modelId="{746CAA63-EB1D-4AF2-935C-231B52B5A6E9}">
      <dgm:prSet phldrT="[Texto]"/>
      <dgm:spPr/>
      <dgm:t>
        <a:bodyPr/>
        <a:lstStyle/>
        <a:p>
          <a:r>
            <a:rPr lang="es-ES" dirty="0" err="1"/>
            <a:t>Comencem</a:t>
          </a:r>
          <a:r>
            <a:rPr lang="es-ES" dirty="0"/>
            <a:t> </a:t>
          </a:r>
          <a:r>
            <a:rPr lang="es-ES" dirty="0" err="1"/>
            <a:t>tallers</a:t>
          </a:r>
          <a:r>
            <a:rPr lang="es-ES" dirty="0"/>
            <a:t> a Sant Boi (6 IES) + SVH i Torrelles</a:t>
          </a:r>
        </a:p>
      </dgm:t>
    </dgm:pt>
    <dgm:pt modelId="{8193C598-6F6B-40EB-BAB6-589BC2385C6E}" type="parTrans" cxnId="{17DF4E99-0E0E-45F9-BF82-99E72223EC77}">
      <dgm:prSet/>
      <dgm:spPr/>
      <dgm:t>
        <a:bodyPr/>
        <a:lstStyle/>
        <a:p>
          <a:endParaRPr lang="es-ES"/>
        </a:p>
      </dgm:t>
    </dgm:pt>
    <dgm:pt modelId="{2A4B850D-7659-4C18-903F-6D3775781EFD}" type="sibTrans" cxnId="{17DF4E99-0E0E-45F9-BF82-99E72223EC77}">
      <dgm:prSet/>
      <dgm:spPr/>
      <dgm:t>
        <a:bodyPr/>
        <a:lstStyle/>
        <a:p>
          <a:endParaRPr lang="es-ES"/>
        </a:p>
      </dgm:t>
    </dgm:pt>
    <dgm:pt modelId="{9F709D5E-ABA5-4BFA-A56E-C5CC36BC9645}">
      <dgm:prSet phldrT="[Texto]" custT="1"/>
      <dgm:spPr/>
      <dgm:t>
        <a:bodyPr/>
        <a:lstStyle/>
        <a:p>
          <a:r>
            <a:rPr lang="es-ES" sz="900" dirty="0" err="1"/>
            <a:t>Objectius</a:t>
          </a:r>
          <a:r>
            <a:rPr lang="es-ES" sz="900" dirty="0"/>
            <a:t>: mantener i continuar </a:t>
          </a:r>
          <a:r>
            <a:rPr lang="es-ES" sz="900" dirty="0" err="1"/>
            <a:t>amb</a:t>
          </a:r>
          <a:r>
            <a:rPr lang="es-ES" sz="900" dirty="0"/>
            <a:t> la consulta </a:t>
          </a:r>
          <a:r>
            <a:rPr lang="es-ES" sz="900" dirty="0" err="1"/>
            <a:t>oberta</a:t>
          </a:r>
          <a:r>
            <a:rPr lang="es-ES" sz="900" dirty="0"/>
            <a:t>.</a:t>
          </a:r>
        </a:p>
      </dgm:t>
    </dgm:pt>
    <dgm:pt modelId="{64B8FCE2-277B-43BE-B0EE-ED60772F3B13}" type="parTrans" cxnId="{AF9910A7-FD1C-4D9E-96D5-01FFE16DD6FF}">
      <dgm:prSet/>
      <dgm:spPr/>
      <dgm:t>
        <a:bodyPr/>
        <a:lstStyle/>
        <a:p>
          <a:endParaRPr lang="es-ES"/>
        </a:p>
      </dgm:t>
    </dgm:pt>
    <dgm:pt modelId="{C62A753B-3F23-402F-AD6B-D2FFD56AC321}" type="sibTrans" cxnId="{AF9910A7-FD1C-4D9E-96D5-01FFE16DD6FF}">
      <dgm:prSet/>
      <dgm:spPr/>
      <dgm:t>
        <a:bodyPr/>
        <a:lstStyle/>
        <a:p>
          <a:endParaRPr lang="es-ES"/>
        </a:p>
      </dgm:t>
    </dgm:pt>
    <dgm:pt modelId="{0E199F75-6683-41E5-9744-48D22502B664}">
      <dgm:prSet phldrT="[Texto]" custT="1"/>
      <dgm:spPr/>
      <dgm:t>
        <a:bodyPr/>
        <a:lstStyle/>
        <a:p>
          <a:r>
            <a:rPr lang="es-ES" sz="900" dirty="0"/>
            <a:t>Poder arribar </a:t>
          </a:r>
          <a:r>
            <a:rPr lang="es-ES" sz="900" dirty="0" err="1"/>
            <a:t>als</a:t>
          </a:r>
          <a:r>
            <a:rPr lang="es-ES" sz="900" dirty="0"/>
            <a:t> 10 IES de Sant Boi + Santa Coloma de Cervelló</a:t>
          </a:r>
        </a:p>
      </dgm:t>
    </dgm:pt>
    <dgm:pt modelId="{806AEAE6-4387-4034-B98B-BA0C100AE189}" type="parTrans" cxnId="{67039B2A-9964-46DB-8D52-04BC8BC8B8E5}">
      <dgm:prSet/>
      <dgm:spPr/>
      <dgm:t>
        <a:bodyPr/>
        <a:lstStyle/>
        <a:p>
          <a:endParaRPr lang="es-ES"/>
        </a:p>
      </dgm:t>
    </dgm:pt>
    <dgm:pt modelId="{D1C0C1B1-9783-46B8-B2C2-0A5AF1EBC703}" type="sibTrans" cxnId="{67039B2A-9964-46DB-8D52-04BC8BC8B8E5}">
      <dgm:prSet/>
      <dgm:spPr/>
      <dgm:t>
        <a:bodyPr/>
        <a:lstStyle/>
        <a:p>
          <a:endParaRPr lang="es-ES"/>
        </a:p>
      </dgm:t>
    </dgm:pt>
    <dgm:pt modelId="{54179DB0-F0E6-4685-94DE-E779C4B4B0F3}">
      <dgm:prSet phldrT="[Texto]" custT="1"/>
      <dgm:spPr/>
      <dgm:t>
        <a:bodyPr/>
        <a:lstStyle/>
        <a:p>
          <a:r>
            <a:rPr lang="es-ES" sz="900" dirty="0" err="1"/>
            <a:t>Mantenir</a:t>
          </a:r>
          <a:r>
            <a:rPr lang="es-ES" sz="900" dirty="0"/>
            <a:t> la figura </a:t>
          </a:r>
          <a:r>
            <a:rPr lang="es-ES" sz="900" dirty="0" err="1"/>
            <a:t>d’interconsulta</a:t>
          </a:r>
          <a:r>
            <a:rPr lang="es-ES" sz="900" dirty="0"/>
            <a:t>/gestora de casos</a:t>
          </a:r>
        </a:p>
      </dgm:t>
    </dgm:pt>
    <dgm:pt modelId="{E54B903B-870A-4DBA-ADDB-E7E1CBB0B823}" type="parTrans" cxnId="{3300F995-689E-4D5D-9E13-4D3B779B132E}">
      <dgm:prSet/>
      <dgm:spPr/>
      <dgm:t>
        <a:bodyPr/>
        <a:lstStyle/>
        <a:p>
          <a:endParaRPr lang="es-ES"/>
        </a:p>
      </dgm:t>
    </dgm:pt>
    <dgm:pt modelId="{2C25A55E-3A30-4D5A-9ABC-F0507A8FC9A6}" type="sibTrans" cxnId="{3300F995-689E-4D5D-9E13-4D3B779B132E}">
      <dgm:prSet/>
      <dgm:spPr/>
      <dgm:t>
        <a:bodyPr/>
        <a:lstStyle/>
        <a:p>
          <a:endParaRPr lang="es-ES"/>
        </a:p>
      </dgm:t>
    </dgm:pt>
    <dgm:pt modelId="{B1E3AD08-81D0-4222-BCAC-B4745D8EF5E5}">
      <dgm:prSet phldrT="[Texto]"/>
      <dgm:spPr/>
      <dgm:t>
        <a:bodyPr/>
        <a:lstStyle/>
        <a:p>
          <a:r>
            <a:rPr lang="es-ES" dirty="0"/>
            <a:t>48 </a:t>
          </a:r>
          <a:r>
            <a:rPr lang="es-ES" dirty="0" err="1"/>
            <a:t>tallers</a:t>
          </a:r>
          <a:r>
            <a:rPr lang="es-ES" dirty="0"/>
            <a:t> en total</a:t>
          </a:r>
        </a:p>
      </dgm:t>
    </dgm:pt>
    <dgm:pt modelId="{13B49962-36F7-4F32-9937-8FDA047F3D84}" type="parTrans" cxnId="{A88E213C-C0CE-4D66-8500-6DC13DDB2517}">
      <dgm:prSet/>
      <dgm:spPr/>
      <dgm:t>
        <a:bodyPr/>
        <a:lstStyle/>
        <a:p>
          <a:endParaRPr lang="es-ES"/>
        </a:p>
      </dgm:t>
    </dgm:pt>
    <dgm:pt modelId="{8AD0BC11-09AD-4747-AD93-82DDFEE8BA66}" type="sibTrans" cxnId="{A88E213C-C0CE-4D66-8500-6DC13DDB2517}">
      <dgm:prSet/>
      <dgm:spPr/>
      <dgm:t>
        <a:bodyPr/>
        <a:lstStyle/>
        <a:p>
          <a:endParaRPr lang="es-ES"/>
        </a:p>
      </dgm:t>
    </dgm:pt>
    <dgm:pt modelId="{09AB5D1D-3BCA-4D75-AD63-8E8F9F534FFA}">
      <dgm:prSet phldrT="[Texto]"/>
      <dgm:spPr/>
      <dgm:t>
        <a:bodyPr/>
        <a:lstStyle/>
        <a:p>
          <a:r>
            <a:rPr lang="es-ES" dirty="0"/>
            <a:t>14 </a:t>
          </a:r>
          <a:r>
            <a:rPr lang="es-ES" dirty="0" err="1"/>
            <a:t>tallers</a:t>
          </a:r>
          <a:r>
            <a:rPr lang="es-ES" dirty="0"/>
            <a:t> en total</a:t>
          </a:r>
        </a:p>
      </dgm:t>
    </dgm:pt>
    <dgm:pt modelId="{2499B7EB-F541-4DC4-A3CD-476AB385FE7D}" type="parTrans" cxnId="{9B5AEB23-3220-4491-B617-A3EF97A36E98}">
      <dgm:prSet/>
      <dgm:spPr/>
      <dgm:t>
        <a:bodyPr/>
        <a:lstStyle/>
        <a:p>
          <a:endParaRPr lang="es-ES"/>
        </a:p>
      </dgm:t>
    </dgm:pt>
    <dgm:pt modelId="{CF731A1E-3FCB-4747-8806-A43BD4D36420}" type="sibTrans" cxnId="{9B5AEB23-3220-4491-B617-A3EF97A36E98}">
      <dgm:prSet/>
      <dgm:spPr/>
      <dgm:t>
        <a:bodyPr/>
        <a:lstStyle/>
        <a:p>
          <a:endParaRPr lang="es-ES"/>
        </a:p>
      </dgm:t>
    </dgm:pt>
    <dgm:pt modelId="{9DDB0B9C-A35D-4C12-908B-1C47B50237C3}" type="pres">
      <dgm:prSet presAssocID="{5C90B20E-E64B-45AD-90E9-CAABAEE393E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AEEEE92-D307-41DC-BB53-9508A604B71B}" type="pres">
      <dgm:prSet presAssocID="{5C90B20E-E64B-45AD-90E9-CAABAEE393ED}" presName="tSp" presStyleCnt="0"/>
      <dgm:spPr/>
    </dgm:pt>
    <dgm:pt modelId="{2DD12C96-AE2D-40B1-A1EE-3C176C98FFEF}" type="pres">
      <dgm:prSet presAssocID="{5C90B20E-E64B-45AD-90E9-CAABAEE393ED}" presName="bSp" presStyleCnt="0"/>
      <dgm:spPr/>
    </dgm:pt>
    <dgm:pt modelId="{D5D29541-9DEB-4414-9CDA-D3D2C1FDAA95}" type="pres">
      <dgm:prSet presAssocID="{5C90B20E-E64B-45AD-90E9-CAABAEE393ED}" presName="process" presStyleCnt="0"/>
      <dgm:spPr/>
    </dgm:pt>
    <dgm:pt modelId="{7B12DAEA-A1D6-4BCB-B9FB-D847A41219DA}" type="pres">
      <dgm:prSet presAssocID="{361CACFD-7211-4443-B9C2-C8EF1B4704BE}" presName="composite1" presStyleCnt="0"/>
      <dgm:spPr/>
    </dgm:pt>
    <dgm:pt modelId="{58F88884-C70C-43C7-962E-960F2AE33933}" type="pres">
      <dgm:prSet presAssocID="{361CACFD-7211-4443-B9C2-C8EF1B4704BE}" presName="dummyNode1" presStyleLbl="node1" presStyleIdx="0" presStyleCnt="3"/>
      <dgm:spPr/>
    </dgm:pt>
    <dgm:pt modelId="{A7EE184A-0809-4154-B104-5691B4D4678E}" type="pres">
      <dgm:prSet presAssocID="{361CACFD-7211-4443-B9C2-C8EF1B4704BE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C58B01E-4BED-4B95-8329-376B6D619654}" type="pres">
      <dgm:prSet presAssocID="{361CACFD-7211-4443-B9C2-C8EF1B4704BE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1314348-2FDB-4E70-A44A-697965498187}" type="pres">
      <dgm:prSet presAssocID="{361CACFD-7211-4443-B9C2-C8EF1B4704BE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BBE250-C3AD-4928-B08E-A8B00558B39F}" type="pres">
      <dgm:prSet presAssocID="{361CACFD-7211-4443-B9C2-C8EF1B4704BE}" presName="connSite1" presStyleCnt="0"/>
      <dgm:spPr/>
    </dgm:pt>
    <dgm:pt modelId="{14224F5F-4523-4AC4-B687-026C7F08CA02}" type="pres">
      <dgm:prSet presAssocID="{7FB53992-842E-458C-93E1-57C9BD2C97A9}" presName="Name9" presStyleLbl="sibTrans2D1" presStyleIdx="0" presStyleCnt="2"/>
      <dgm:spPr/>
      <dgm:t>
        <a:bodyPr/>
        <a:lstStyle/>
        <a:p>
          <a:endParaRPr lang="es-ES"/>
        </a:p>
      </dgm:t>
    </dgm:pt>
    <dgm:pt modelId="{BB7BC52E-E9F9-4A39-A01E-A07EDD2AB06A}" type="pres">
      <dgm:prSet presAssocID="{888882C1-DCB4-4A56-875A-D397354F522A}" presName="composite2" presStyleCnt="0"/>
      <dgm:spPr/>
    </dgm:pt>
    <dgm:pt modelId="{48F8C27D-9CCF-4EA6-955E-87E5DEBC24DF}" type="pres">
      <dgm:prSet presAssocID="{888882C1-DCB4-4A56-875A-D397354F522A}" presName="dummyNode2" presStyleLbl="node1" presStyleIdx="0" presStyleCnt="3"/>
      <dgm:spPr/>
    </dgm:pt>
    <dgm:pt modelId="{4D5D0210-5D28-4693-98B9-C5CC93A22AA1}" type="pres">
      <dgm:prSet presAssocID="{888882C1-DCB4-4A56-875A-D397354F522A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024A4CF-9974-4F82-B144-95BAB1DA0DBD}" type="pres">
      <dgm:prSet presAssocID="{888882C1-DCB4-4A56-875A-D397354F522A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D0EFBC6-C47D-4D1A-8004-BE7D1D2644E0}" type="pres">
      <dgm:prSet presAssocID="{888882C1-DCB4-4A56-875A-D397354F522A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97E2A02-03CE-46AA-8996-BADA249E7021}" type="pres">
      <dgm:prSet presAssocID="{888882C1-DCB4-4A56-875A-D397354F522A}" presName="connSite2" presStyleCnt="0"/>
      <dgm:spPr/>
    </dgm:pt>
    <dgm:pt modelId="{0FF20E21-2334-4FBE-A7E6-BB33BB570E15}" type="pres">
      <dgm:prSet presAssocID="{7ED70EED-766E-4EF5-9F89-4A9C3523605E}" presName="Name18" presStyleLbl="sibTrans2D1" presStyleIdx="1" presStyleCnt="2"/>
      <dgm:spPr/>
      <dgm:t>
        <a:bodyPr/>
        <a:lstStyle/>
        <a:p>
          <a:endParaRPr lang="es-ES"/>
        </a:p>
      </dgm:t>
    </dgm:pt>
    <dgm:pt modelId="{15A9A655-FA09-4F3D-9F4E-5BCC3C0F590B}" type="pres">
      <dgm:prSet presAssocID="{D26319E8-851B-411F-B7D4-B1ADE7C799DE}" presName="composite1" presStyleCnt="0"/>
      <dgm:spPr/>
    </dgm:pt>
    <dgm:pt modelId="{B86412F4-CDB3-4728-857F-4548BC8567AC}" type="pres">
      <dgm:prSet presAssocID="{D26319E8-851B-411F-B7D4-B1ADE7C799DE}" presName="dummyNode1" presStyleLbl="node1" presStyleIdx="1" presStyleCnt="3"/>
      <dgm:spPr/>
    </dgm:pt>
    <dgm:pt modelId="{9D85E750-F370-48E7-9E68-2844523587CE}" type="pres">
      <dgm:prSet presAssocID="{D26319E8-851B-411F-B7D4-B1ADE7C799DE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E3081F9-912D-446C-A144-21E804D853E6}" type="pres">
      <dgm:prSet presAssocID="{D26319E8-851B-411F-B7D4-B1ADE7C799DE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554140F-DD99-416D-AC08-86BDB2013E19}" type="pres">
      <dgm:prSet presAssocID="{D26319E8-851B-411F-B7D4-B1ADE7C799DE}" presName="parentNode1" presStyleLbl="node1" presStyleIdx="2" presStyleCnt="3" custLinFactNeighborX="-2473" custLinFactNeighborY="4216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D6C2FD2-48FD-42D1-AD47-024362D6C565}" type="pres">
      <dgm:prSet presAssocID="{D26319E8-851B-411F-B7D4-B1ADE7C799DE}" presName="connSite1" presStyleCnt="0"/>
      <dgm:spPr/>
    </dgm:pt>
  </dgm:ptLst>
  <dgm:cxnLst>
    <dgm:cxn modelId="{A88E213C-C0CE-4D66-8500-6DC13DDB2517}" srcId="{888882C1-DCB4-4A56-875A-D397354F522A}" destId="{B1E3AD08-81D0-4222-BCAC-B4745D8EF5E5}" srcOrd="2" destOrd="0" parTransId="{13B49962-36F7-4F32-9937-8FDA047F3D84}" sibTransId="{8AD0BC11-09AD-4747-AD93-82DDFEE8BA66}"/>
    <dgm:cxn modelId="{DD32A4DE-D2D5-48CC-BDFE-D10B597289EF}" type="presOf" srcId="{7ED70EED-766E-4EF5-9F89-4A9C3523605E}" destId="{0FF20E21-2334-4FBE-A7E6-BB33BB570E15}" srcOrd="0" destOrd="0" presId="urn:microsoft.com/office/officeart/2005/8/layout/hProcess4"/>
    <dgm:cxn modelId="{2E7C005C-03F0-4FD0-A647-9BEA2863725A}" type="presOf" srcId="{5C90B20E-E64B-45AD-90E9-CAABAEE393ED}" destId="{9DDB0B9C-A35D-4C12-908B-1C47B50237C3}" srcOrd="0" destOrd="0" presId="urn:microsoft.com/office/officeart/2005/8/layout/hProcess4"/>
    <dgm:cxn modelId="{BB733067-6D79-478B-A653-78E9A6A483E7}" srcId="{5C90B20E-E64B-45AD-90E9-CAABAEE393ED}" destId="{888882C1-DCB4-4A56-875A-D397354F522A}" srcOrd="1" destOrd="0" parTransId="{9A5255B7-8452-459A-9826-6B17EC87F35D}" sibTransId="{7ED70EED-766E-4EF5-9F89-4A9C3523605E}"/>
    <dgm:cxn modelId="{D24AD713-E094-4D78-974F-B024734EF740}" type="presOf" srcId="{C85777D8-F75D-4C14-8FB9-E3E2CAA3ED7E}" destId="{2C58B01E-4BED-4B95-8329-376B6D619654}" srcOrd="1" destOrd="2" presId="urn:microsoft.com/office/officeart/2005/8/layout/hProcess4"/>
    <dgm:cxn modelId="{816BB221-777F-4F1E-9F75-81644182D186}" type="presOf" srcId="{09AB5D1D-3BCA-4D75-AD63-8E8F9F534FFA}" destId="{A7EE184A-0809-4154-B104-5691B4D4678E}" srcOrd="0" destOrd="3" presId="urn:microsoft.com/office/officeart/2005/8/layout/hProcess4"/>
    <dgm:cxn modelId="{9B5AEB23-3220-4491-B617-A3EF97A36E98}" srcId="{361CACFD-7211-4443-B9C2-C8EF1B4704BE}" destId="{09AB5D1D-3BCA-4D75-AD63-8E8F9F534FFA}" srcOrd="3" destOrd="0" parTransId="{2499B7EB-F541-4DC4-A3CD-476AB385FE7D}" sibTransId="{CF731A1E-3FCB-4747-8806-A43BD4D36420}"/>
    <dgm:cxn modelId="{95D8CCCC-3452-4233-99DA-D4D413CAA983}" type="presOf" srcId="{09AB5D1D-3BCA-4D75-AD63-8E8F9F534FFA}" destId="{2C58B01E-4BED-4B95-8329-376B6D619654}" srcOrd="1" destOrd="3" presId="urn:microsoft.com/office/officeart/2005/8/layout/hProcess4"/>
    <dgm:cxn modelId="{26B50FF8-6CB9-45C5-A26F-EF198C439117}" type="presOf" srcId="{D26319E8-851B-411F-B7D4-B1ADE7C799DE}" destId="{3554140F-DD99-416D-AC08-86BDB2013E19}" srcOrd="0" destOrd="0" presId="urn:microsoft.com/office/officeart/2005/8/layout/hProcess4"/>
    <dgm:cxn modelId="{01AA17A7-D6FF-4D65-B78F-76253BE61F9C}" srcId="{888882C1-DCB4-4A56-875A-D397354F522A}" destId="{34D9FA73-EBE1-44EF-907F-BF7BFEE472FF}" srcOrd="0" destOrd="0" parTransId="{828E2C76-5C73-4BE6-9D4A-0F3D20CE2FBE}" sibTransId="{C61A5AB7-6762-4FC1-A717-74BBE32AA92C}"/>
    <dgm:cxn modelId="{BBAC475A-0DBA-41CC-8E89-EE40085F94DB}" type="presOf" srcId="{888882C1-DCB4-4A56-875A-D397354F522A}" destId="{DD0EFBC6-C47D-4D1A-8004-BE7D1D2644E0}" srcOrd="0" destOrd="0" presId="urn:microsoft.com/office/officeart/2005/8/layout/hProcess4"/>
    <dgm:cxn modelId="{84443C1B-BF0B-43C5-B0C2-5F688FB0F7C9}" type="presOf" srcId="{34D9FA73-EBE1-44EF-907F-BF7BFEE472FF}" destId="{E024A4CF-9974-4F82-B144-95BAB1DA0DBD}" srcOrd="1" destOrd="0" presId="urn:microsoft.com/office/officeart/2005/8/layout/hProcess4"/>
    <dgm:cxn modelId="{3E7D877C-E91F-4754-9369-549785454BC9}" type="presOf" srcId="{997423C0-1B92-4F39-919F-BA64636A5B2D}" destId="{A7EE184A-0809-4154-B104-5691B4D4678E}" srcOrd="0" destOrd="0" presId="urn:microsoft.com/office/officeart/2005/8/layout/hProcess4"/>
    <dgm:cxn modelId="{AF9910A7-FD1C-4D9E-96D5-01FFE16DD6FF}" srcId="{D26319E8-851B-411F-B7D4-B1ADE7C799DE}" destId="{9F709D5E-ABA5-4BFA-A56E-C5CC36BC9645}" srcOrd="0" destOrd="0" parTransId="{64B8FCE2-277B-43BE-B0EE-ED60772F3B13}" sibTransId="{C62A753B-3F23-402F-AD6B-D2FFD56AC321}"/>
    <dgm:cxn modelId="{1F794C02-2E6A-48B3-97B4-9BBA0B757E17}" srcId="{5C90B20E-E64B-45AD-90E9-CAABAEE393ED}" destId="{361CACFD-7211-4443-B9C2-C8EF1B4704BE}" srcOrd="0" destOrd="0" parTransId="{020F5958-0141-4CBC-A8E7-07B75F6ADB20}" sibTransId="{7FB53992-842E-458C-93E1-57C9BD2C97A9}"/>
    <dgm:cxn modelId="{6B946C20-1CE8-4F8E-A389-E73C2A9D3F72}" srcId="{361CACFD-7211-4443-B9C2-C8EF1B4704BE}" destId="{A7E66113-1041-4B6D-A946-FCC068F4C807}" srcOrd="1" destOrd="0" parTransId="{B7291542-25C2-4F82-9108-25D31EA67DAC}" sibTransId="{3D391BF7-A317-41FD-A133-D965D31C6228}"/>
    <dgm:cxn modelId="{90967226-1902-4F35-9C10-5FB9618CBCFF}" srcId="{361CACFD-7211-4443-B9C2-C8EF1B4704BE}" destId="{C85777D8-F75D-4C14-8FB9-E3E2CAA3ED7E}" srcOrd="2" destOrd="0" parTransId="{A75DF1B5-A169-4485-BD73-D3CC7B82BA81}" sibTransId="{E144032C-FAA6-42D7-AE27-C7FC1EB4522A}"/>
    <dgm:cxn modelId="{581133D9-DC7D-4372-8B1F-AA26BC0C5D10}" type="presOf" srcId="{361CACFD-7211-4443-B9C2-C8EF1B4704BE}" destId="{C1314348-2FDB-4E70-A44A-697965498187}" srcOrd="0" destOrd="0" presId="urn:microsoft.com/office/officeart/2005/8/layout/hProcess4"/>
    <dgm:cxn modelId="{3300F995-689E-4D5D-9E13-4D3B779B132E}" srcId="{D26319E8-851B-411F-B7D4-B1ADE7C799DE}" destId="{54179DB0-F0E6-4685-94DE-E779C4B4B0F3}" srcOrd="2" destOrd="0" parTransId="{E54B903B-870A-4DBA-ADDB-E7E1CBB0B823}" sibTransId="{2C25A55E-3A30-4D5A-9ABC-F0507A8FC9A6}"/>
    <dgm:cxn modelId="{8A0D328F-97BE-42D4-97BD-C7A47050AA6D}" type="presOf" srcId="{34D9FA73-EBE1-44EF-907F-BF7BFEE472FF}" destId="{4D5D0210-5D28-4693-98B9-C5CC93A22AA1}" srcOrd="0" destOrd="0" presId="urn:microsoft.com/office/officeart/2005/8/layout/hProcess4"/>
    <dgm:cxn modelId="{335D0C34-63B5-4692-AAB3-06AA31DD3F16}" type="presOf" srcId="{7FB53992-842E-458C-93E1-57C9BD2C97A9}" destId="{14224F5F-4523-4AC4-B687-026C7F08CA02}" srcOrd="0" destOrd="0" presId="urn:microsoft.com/office/officeart/2005/8/layout/hProcess4"/>
    <dgm:cxn modelId="{C30A166F-AC98-44AC-8A2F-7F8D121117D9}" type="presOf" srcId="{0E199F75-6683-41E5-9744-48D22502B664}" destId="{9D85E750-F370-48E7-9E68-2844523587CE}" srcOrd="0" destOrd="1" presId="urn:microsoft.com/office/officeart/2005/8/layout/hProcess4"/>
    <dgm:cxn modelId="{17DF4E99-0E0E-45F9-BF82-99E72223EC77}" srcId="{888882C1-DCB4-4A56-875A-D397354F522A}" destId="{746CAA63-EB1D-4AF2-935C-231B52B5A6E9}" srcOrd="1" destOrd="0" parTransId="{8193C598-6F6B-40EB-BAB6-589BC2385C6E}" sibTransId="{2A4B850D-7659-4C18-903F-6D3775781EFD}"/>
    <dgm:cxn modelId="{09557B54-FF19-4DD4-8281-883F71B0693C}" type="presOf" srcId="{54179DB0-F0E6-4685-94DE-E779C4B4B0F3}" destId="{9E3081F9-912D-446C-A144-21E804D853E6}" srcOrd="1" destOrd="2" presId="urn:microsoft.com/office/officeart/2005/8/layout/hProcess4"/>
    <dgm:cxn modelId="{E37FCB88-5287-4DB7-81C3-B7DB3E3AC96E}" type="presOf" srcId="{A7E66113-1041-4B6D-A946-FCC068F4C807}" destId="{A7EE184A-0809-4154-B104-5691B4D4678E}" srcOrd="0" destOrd="1" presId="urn:microsoft.com/office/officeart/2005/8/layout/hProcess4"/>
    <dgm:cxn modelId="{C59F3B17-92D1-4B42-9C30-8DDF4C53B66D}" type="presOf" srcId="{9F709D5E-ABA5-4BFA-A56E-C5CC36BC9645}" destId="{9E3081F9-912D-446C-A144-21E804D853E6}" srcOrd="1" destOrd="0" presId="urn:microsoft.com/office/officeart/2005/8/layout/hProcess4"/>
    <dgm:cxn modelId="{F4DD634F-8FFB-4576-82D3-0368C4082735}" srcId="{361CACFD-7211-4443-B9C2-C8EF1B4704BE}" destId="{997423C0-1B92-4F39-919F-BA64636A5B2D}" srcOrd="0" destOrd="0" parTransId="{329FB93F-13C4-4823-B034-4A9163EA9AE4}" sibTransId="{FBC47301-9B95-4E8B-B1B9-569C3C02957C}"/>
    <dgm:cxn modelId="{67039B2A-9964-46DB-8D52-04BC8BC8B8E5}" srcId="{D26319E8-851B-411F-B7D4-B1ADE7C799DE}" destId="{0E199F75-6683-41E5-9744-48D22502B664}" srcOrd="1" destOrd="0" parTransId="{806AEAE6-4387-4034-B98B-BA0C100AE189}" sibTransId="{D1C0C1B1-9783-46B8-B2C2-0A5AF1EBC703}"/>
    <dgm:cxn modelId="{DA149999-5B38-4008-8907-9BB24F049A6E}" srcId="{5C90B20E-E64B-45AD-90E9-CAABAEE393ED}" destId="{D26319E8-851B-411F-B7D4-B1ADE7C799DE}" srcOrd="2" destOrd="0" parTransId="{F4570AB4-6394-4869-BD86-9559D0E1A80B}" sibTransId="{CB767FA8-31F5-4535-AD78-6EFDF3EA357F}"/>
    <dgm:cxn modelId="{460DF603-B17B-4543-B0E7-EC3232CE1A0A}" type="presOf" srcId="{B1E3AD08-81D0-4222-BCAC-B4745D8EF5E5}" destId="{4D5D0210-5D28-4693-98B9-C5CC93A22AA1}" srcOrd="0" destOrd="2" presId="urn:microsoft.com/office/officeart/2005/8/layout/hProcess4"/>
    <dgm:cxn modelId="{8C57800F-52AF-44CB-80CF-621E208D5D0C}" type="presOf" srcId="{54179DB0-F0E6-4685-94DE-E779C4B4B0F3}" destId="{9D85E750-F370-48E7-9E68-2844523587CE}" srcOrd="0" destOrd="2" presId="urn:microsoft.com/office/officeart/2005/8/layout/hProcess4"/>
    <dgm:cxn modelId="{093E88F4-E7EA-457A-B96B-ED6FE820B374}" type="presOf" srcId="{746CAA63-EB1D-4AF2-935C-231B52B5A6E9}" destId="{E024A4CF-9974-4F82-B144-95BAB1DA0DBD}" srcOrd="1" destOrd="1" presId="urn:microsoft.com/office/officeart/2005/8/layout/hProcess4"/>
    <dgm:cxn modelId="{18FC8EB9-A881-4D31-B4F7-87A129763909}" type="presOf" srcId="{A7E66113-1041-4B6D-A946-FCC068F4C807}" destId="{2C58B01E-4BED-4B95-8329-376B6D619654}" srcOrd="1" destOrd="1" presId="urn:microsoft.com/office/officeart/2005/8/layout/hProcess4"/>
    <dgm:cxn modelId="{25B36F3D-1D50-4A41-A9B6-D1C7BCE150DB}" type="presOf" srcId="{997423C0-1B92-4F39-919F-BA64636A5B2D}" destId="{2C58B01E-4BED-4B95-8329-376B6D619654}" srcOrd="1" destOrd="0" presId="urn:microsoft.com/office/officeart/2005/8/layout/hProcess4"/>
    <dgm:cxn modelId="{31713781-B872-48B0-A0F5-62F0B2F6751E}" type="presOf" srcId="{C85777D8-F75D-4C14-8FB9-E3E2CAA3ED7E}" destId="{A7EE184A-0809-4154-B104-5691B4D4678E}" srcOrd="0" destOrd="2" presId="urn:microsoft.com/office/officeart/2005/8/layout/hProcess4"/>
    <dgm:cxn modelId="{8B209272-4C7F-4B46-8E1E-ACD8E082981F}" type="presOf" srcId="{746CAA63-EB1D-4AF2-935C-231B52B5A6E9}" destId="{4D5D0210-5D28-4693-98B9-C5CC93A22AA1}" srcOrd="0" destOrd="1" presId="urn:microsoft.com/office/officeart/2005/8/layout/hProcess4"/>
    <dgm:cxn modelId="{E79F0E05-032C-4C3B-B3E9-1BBF0D5F23C4}" type="presOf" srcId="{0E199F75-6683-41E5-9744-48D22502B664}" destId="{9E3081F9-912D-446C-A144-21E804D853E6}" srcOrd="1" destOrd="1" presId="urn:microsoft.com/office/officeart/2005/8/layout/hProcess4"/>
    <dgm:cxn modelId="{68B35471-2538-4532-9FC2-AD4E65B63E98}" type="presOf" srcId="{9F709D5E-ABA5-4BFA-A56E-C5CC36BC9645}" destId="{9D85E750-F370-48E7-9E68-2844523587CE}" srcOrd="0" destOrd="0" presId="urn:microsoft.com/office/officeart/2005/8/layout/hProcess4"/>
    <dgm:cxn modelId="{3C1C5441-DE9D-46C5-8C36-4971BBBAA306}" type="presOf" srcId="{B1E3AD08-81D0-4222-BCAC-B4745D8EF5E5}" destId="{E024A4CF-9974-4F82-B144-95BAB1DA0DBD}" srcOrd="1" destOrd="2" presId="urn:microsoft.com/office/officeart/2005/8/layout/hProcess4"/>
    <dgm:cxn modelId="{D031630B-7A26-418D-8D02-20D5D5D3AF15}" type="presParOf" srcId="{9DDB0B9C-A35D-4C12-908B-1C47B50237C3}" destId="{BAEEEE92-D307-41DC-BB53-9508A604B71B}" srcOrd="0" destOrd="0" presId="urn:microsoft.com/office/officeart/2005/8/layout/hProcess4"/>
    <dgm:cxn modelId="{87F66D42-B993-4032-A390-ABCB3B88C44C}" type="presParOf" srcId="{9DDB0B9C-A35D-4C12-908B-1C47B50237C3}" destId="{2DD12C96-AE2D-40B1-A1EE-3C176C98FFEF}" srcOrd="1" destOrd="0" presId="urn:microsoft.com/office/officeart/2005/8/layout/hProcess4"/>
    <dgm:cxn modelId="{7545772C-1C25-4675-B67B-4FE4A0F21DCC}" type="presParOf" srcId="{9DDB0B9C-A35D-4C12-908B-1C47B50237C3}" destId="{D5D29541-9DEB-4414-9CDA-D3D2C1FDAA95}" srcOrd="2" destOrd="0" presId="urn:microsoft.com/office/officeart/2005/8/layout/hProcess4"/>
    <dgm:cxn modelId="{7CD8C339-D1C5-47D7-8072-B2D4A980462F}" type="presParOf" srcId="{D5D29541-9DEB-4414-9CDA-D3D2C1FDAA95}" destId="{7B12DAEA-A1D6-4BCB-B9FB-D847A41219DA}" srcOrd="0" destOrd="0" presId="urn:microsoft.com/office/officeart/2005/8/layout/hProcess4"/>
    <dgm:cxn modelId="{F0D81B3C-D7DE-4C04-8A04-5487EF443950}" type="presParOf" srcId="{7B12DAEA-A1D6-4BCB-B9FB-D847A41219DA}" destId="{58F88884-C70C-43C7-962E-960F2AE33933}" srcOrd="0" destOrd="0" presId="urn:microsoft.com/office/officeart/2005/8/layout/hProcess4"/>
    <dgm:cxn modelId="{6E46ED6C-36CF-4721-9A41-73DB3B42A80D}" type="presParOf" srcId="{7B12DAEA-A1D6-4BCB-B9FB-D847A41219DA}" destId="{A7EE184A-0809-4154-B104-5691B4D4678E}" srcOrd="1" destOrd="0" presId="urn:microsoft.com/office/officeart/2005/8/layout/hProcess4"/>
    <dgm:cxn modelId="{D0662260-EEFE-4F9F-A92F-EDE38C73FE08}" type="presParOf" srcId="{7B12DAEA-A1D6-4BCB-B9FB-D847A41219DA}" destId="{2C58B01E-4BED-4B95-8329-376B6D619654}" srcOrd="2" destOrd="0" presId="urn:microsoft.com/office/officeart/2005/8/layout/hProcess4"/>
    <dgm:cxn modelId="{FF04AD3B-8B95-4AA6-A3B4-3807D791C24A}" type="presParOf" srcId="{7B12DAEA-A1D6-4BCB-B9FB-D847A41219DA}" destId="{C1314348-2FDB-4E70-A44A-697965498187}" srcOrd="3" destOrd="0" presId="urn:microsoft.com/office/officeart/2005/8/layout/hProcess4"/>
    <dgm:cxn modelId="{87B404F5-CB49-47D3-969B-13360AC4DA03}" type="presParOf" srcId="{7B12DAEA-A1D6-4BCB-B9FB-D847A41219DA}" destId="{A1BBE250-C3AD-4928-B08E-A8B00558B39F}" srcOrd="4" destOrd="0" presId="urn:microsoft.com/office/officeart/2005/8/layout/hProcess4"/>
    <dgm:cxn modelId="{BD3B8B33-E924-403E-BA1C-E10E93465E31}" type="presParOf" srcId="{D5D29541-9DEB-4414-9CDA-D3D2C1FDAA95}" destId="{14224F5F-4523-4AC4-B687-026C7F08CA02}" srcOrd="1" destOrd="0" presId="urn:microsoft.com/office/officeart/2005/8/layout/hProcess4"/>
    <dgm:cxn modelId="{A1A94533-2641-434D-8D5E-1CFE88B32815}" type="presParOf" srcId="{D5D29541-9DEB-4414-9CDA-D3D2C1FDAA95}" destId="{BB7BC52E-E9F9-4A39-A01E-A07EDD2AB06A}" srcOrd="2" destOrd="0" presId="urn:microsoft.com/office/officeart/2005/8/layout/hProcess4"/>
    <dgm:cxn modelId="{98834ED4-3E20-43CA-8E8C-1C0AA566AD9E}" type="presParOf" srcId="{BB7BC52E-E9F9-4A39-A01E-A07EDD2AB06A}" destId="{48F8C27D-9CCF-4EA6-955E-87E5DEBC24DF}" srcOrd="0" destOrd="0" presId="urn:microsoft.com/office/officeart/2005/8/layout/hProcess4"/>
    <dgm:cxn modelId="{4EED5E29-7C82-460F-9220-81AA517D9709}" type="presParOf" srcId="{BB7BC52E-E9F9-4A39-A01E-A07EDD2AB06A}" destId="{4D5D0210-5D28-4693-98B9-C5CC93A22AA1}" srcOrd="1" destOrd="0" presId="urn:microsoft.com/office/officeart/2005/8/layout/hProcess4"/>
    <dgm:cxn modelId="{9EAF6BE6-CCDE-480E-ACD6-BED095A13204}" type="presParOf" srcId="{BB7BC52E-E9F9-4A39-A01E-A07EDD2AB06A}" destId="{E024A4CF-9974-4F82-B144-95BAB1DA0DBD}" srcOrd="2" destOrd="0" presId="urn:microsoft.com/office/officeart/2005/8/layout/hProcess4"/>
    <dgm:cxn modelId="{8CBB521F-2AF7-4D8C-B6C9-594A52CAE825}" type="presParOf" srcId="{BB7BC52E-E9F9-4A39-A01E-A07EDD2AB06A}" destId="{DD0EFBC6-C47D-4D1A-8004-BE7D1D2644E0}" srcOrd="3" destOrd="0" presId="urn:microsoft.com/office/officeart/2005/8/layout/hProcess4"/>
    <dgm:cxn modelId="{0CEDE870-DBAE-4352-9092-167C1E1524A1}" type="presParOf" srcId="{BB7BC52E-E9F9-4A39-A01E-A07EDD2AB06A}" destId="{C97E2A02-03CE-46AA-8996-BADA249E7021}" srcOrd="4" destOrd="0" presId="urn:microsoft.com/office/officeart/2005/8/layout/hProcess4"/>
    <dgm:cxn modelId="{E0601B60-D46B-4339-9C61-B8F811B08BD0}" type="presParOf" srcId="{D5D29541-9DEB-4414-9CDA-D3D2C1FDAA95}" destId="{0FF20E21-2334-4FBE-A7E6-BB33BB570E15}" srcOrd="3" destOrd="0" presId="urn:microsoft.com/office/officeart/2005/8/layout/hProcess4"/>
    <dgm:cxn modelId="{832824AE-0EF2-4276-882E-F1D16EB8EF19}" type="presParOf" srcId="{D5D29541-9DEB-4414-9CDA-D3D2C1FDAA95}" destId="{15A9A655-FA09-4F3D-9F4E-5BCC3C0F590B}" srcOrd="4" destOrd="0" presId="urn:microsoft.com/office/officeart/2005/8/layout/hProcess4"/>
    <dgm:cxn modelId="{52D2C5F5-85D6-4CA4-B63F-66A42363011C}" type="presParOf" srcId="{15A9A655-FA09-4F3D-9F4E-5BCC3C0F590B}" destId="{B86412F4-CDB3-4728-857F-4548BC8567AC}" srcOrd="0" destOrd="0" presId="urn:microsoft.com/office/officeart/2005/8/layout/hProcess4"/>
    <dgm:cxn modelId="{1CCAA2FB-15BA-4F3D-A187-08E1F2279737}" type="presParOf" srcId="{15A9A655-FA09-4F3D-9F4E-5BCC3C0F590B}" destId="{9D85E750-F370-48E7-9E68-2844523587CE}" srcOrd="1" destOrd="0" presId="urn:microsoft.com/office/officeart/2005/8/layout/hProcess4"/>
    <dgm:cxn modelId="{BBADEB95-96F6-46BD-8655-633B9CF1F0E4}" type="presParOf" srcId="{15A9A655-FA09-4F3D-9F4E-5BCC3C0F590B}" destId="{9E3081F9-912D-446C-A144-21E804D853E6}" srcOrd="2" destOrd="0" presId="urn:microsoft.com/office/officeart/2005/8/layout/hProcess4"/>
    <dgm:cxn modelId="{EEE60AB2-D866-4120-9788-12C1A7D400B5}" type="presParOf" srcId="{15A9A655-FA09-4F3D-9F4E-5BCC3C0F590B}" destId="{3554140F-DD99-416D-AC08-86BDB2013E19}" srcOrd="3" destOrd="0" presId="urn:microsoft.com/office/officeart/2005/8/layout/hProcess4"/>
    <dgm:cxn modelId="{B4D9AC94-2B42-4712-B2F4-066CB734D988}" type="presParOf" srcId="{15A9A655-FA09-4F3D-9F4E-5BCC3C0F590B}" destId="{CD6C2FD2-48FD-42D1-AD47-024362D6C565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892B8A-DC13-45E7-806E-55C892B70067}">
      <dsp:nvSpPr>
        <dsp:cNvPr id="0" name=""/>
        <dsp:cNvSpPr/>
      </dsp:nvSpPr>
      <dsp:spPr>
        <a:xfrm>
          <a:off x="3081866" y="1981200"/>
          <a:ext cx="2421466" cy="2421466"/>
        </a:xfrm>
        <a:prstGeom prst="gear9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500" kern="1200" noProof="0" dirty="0"/>
            <a:t>Professors</a:t>
          </a:r>
        </a:p>
      </dsp:txBody>
      <dsp:txXfrm>
        <a:off x="3568688" y="2548417"/>
        <a:ext cx="1447822" cy="1244683"/>
      </dsp:txXfrm>
    </dsp:sp>
    <dsp:sp modelId="{FB48D01F-260A-45A5-90CA-25884A316F0F}">
      <dsp:nvSpPr>
        <dsp:cNvPr id="0" name=""/>
        <dsp:cNvSpPr/>
      </dsp:nvSpPr>
      <dsp:spPr>
        <a:xfrm>
          <a:off x="2773679" y="3478106"/>
          <a:ext cx="1540933" cy="9245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200" kern="1200" noProof="0" dirty="0"/>
            <a:t>Baixes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200" kern="1200" noProof="0" dirty="0"/>
            <a:t>Canvis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200" kern="1200" noProof="0" dirty="0"/>
            <a:t>Claudicació</a:t>
          </a:r>
        </a:p>
      </dsp:txBody>
      <dsp:txXfrm>
        <a:off x="2800758" y="3505185"/>
        <a:ext cx="1486775" cy="870402"/>
      </dsp:txXfrm>
    </dsp:sp>
    <dsp:sp modelId="{80438E62-41E1-4611-8CC2-871355C1BDFC}">
      <dsp:nvSpPr>
        <dsp:cNvPr id="0" name=""/>
        <dsp:cNvSpPr/>
      </dsp:nvSpPr>
      <dsp:spPr>
        <a:xfrm>
          <a:off x="1673013" y="1408853"/>
          <a:ext cx="1761066" cy="1761066"/>
        </a:xfrm>
        <a:prstGeom prst="gear6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500" kern="1200" noProof="0" dirty="0"/>
            <a:t>Elevat número alumnes</a:t>
          </a:r>
        </a:p>
      </dsp:txBody>
      <dsp:txXfrm>
        <a:off x="2116367" y="1854886"/>
        <a:ext cx="874358" cy="869000"/>
      </dsp:txXfrm>
    </dsp:sp>
    <dsp:sp modelId="{5288151C-907D-41B8-83A9-1C9ADDB3C431}">
      <dsp:nvSpPr>
        <dsp:cNvPr id="0" name=""/>
        <dsp:cNvSpPr/>
      </dsp:nvSpPr>
      <dsp:spPr>
        <a:xfrm>
          <a:off x="1100666" y="2553546"/>
          <a:ext cx="1540933" cy="9245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200" kern="1200" noProof="0" dirty="0"/>
            <a:t>Tecnologies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200" kern="1200" noProof="0" dirty="0"/>
            <a:t>Malestar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200" kern="1200" noProof="0" dirty="0"/>
            <a:t>Estrès acadèmic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200" kern="1200" noProof="0" dirty="0"/>
            <a:t>Adolescència</a:t>
          </a:r>
        </a:p>
      </dsp:txBody>
      <dsp:txXfrm>
        <a:off x="1127745" y="2580625"/>
        <a:ext cx="1486775" cy="870402"/>
      </dsp:txXfrm>
    </dsp:sp>
    <dsp:sp modelId="{8DF5D9E9-DAB0-48A1-992B-32F99CDD9520}">
      <dsp:nvSpPr>
        <dsp:cNvPr id="0" name=""/>
        <dsp:cNvSpPr/>
      </dsp:nvSpPr>
      <dsp:spPr>
        <a:xfrm rot="20700000">
          <a:off x="2659390" y="193897"/>
          <a:ext cx="1725486" cy="1725486"/>
        </a:xfrm>
        <a:prstGeom prst="gear6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500" kern="1200" noProof="0" dirty="0"/>
            <a:t>Alta complexitat</a:t>
          </a:r>
        </a:p>
      </dsp:txBody>
      <dsp:txXfrm rot="-20700000">
        <a:off x="3037839" y="572346"/>
        <a:ext cx="968586" cy="968586"/>
      </dsp:txXfrm>
    </dsp:sp>
    <dsp:sp modelId="{7E176E82-11D6-48D9-9048-1538F2393CBA}">
      <dsp:nvSpPr>
        <dsp:cNvPr id="0" name=""/>
        <dsp:cNvSpPr/>
      </dsp:nvSpPr>
      <dsp:spPr>
        <a:xfrm>
          <a:off x="3962400" y="572346"/>
          <a:ext cx="1540933" cy="9245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200" kern="1200" noProof="0" dirty="0"/>
            <a:t>PI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200" kern="1200" noProof="0" dirty="0"/>
            <a:t>Diversitat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200" kern="1200" noProof="0" dirty="0"/>
            <a:t>Procés adolescent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a-ES" sz="1200" kern="1200" noProof="0" dirty="0"/>
            <a:t>Trastorn mental</a:t>
          </a:r>
        </a:p>
      </dsp:txBody>
      <dsp:txXfrm>
        <a:off x="3989479" y="599425"/>
        <a:ext cx="1486775" cy="870402"/>
      </dsp:txXfrm>
    </dsp:sp>
    <dsp:sp modelId="{F45C1CAA-BF6C-445A-BBD9-B9543B092D88}">
      <dsp:nvSpPr>
        <dsp:cNvPr id="0" name=""/>
        <dsp:cNvSpPr/>
      </dsp:nvSpPr>
      <dsp:spPr>
        <a:xfrm>
          <a:off x="2897962" y="1614501"/>
          <a:ext cx="3099477" cy="3099477"/>
        </a:xfrm>
        <a:prstGeom prst="circularArrow">
          <a:avLst>
            <a:gd name="adj1" fmla="val 4688"/>
            <a:gd name="adj2" fmla="val 299029"/>
            <a:gd name="adj3" fmla="val 2520962"/>
            <a:gd name="adj4" fmla="val 15850984"/>
            <a:gd name="adj5" fmla="val 5469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302D64-A855-441F-968D-F6C8A58B47B7}">
      <dsp:nvSpPr>
        <dsp:cNvPr id="0" name=""/>
        <dsp:cNvSpPr/>
      </dsp:nvSpPr>
      <dsp:spPr>
        <a:xfrm>
          <a:off x="1361131" y="1018301"/>
          <a:ext cx="2251964" cy="2251964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F6B3CB-F414-4D16-A4F0-C159D91E1A81}">
      <dsp:nvSpPr>
        <dsp:cNvPr id="0" name=""/>
        <dsp:cNvSpPr/>
      </dsp:nvSpPr>
      <dsp:spPr>
        <a:xfrm>
          <a:off x="2260267" y="-184943"/>
          <a:ext cx="2428070" cy="242807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255FF-D10C-41AD-AD2F-32A97C7913BC}">
      <dsp:nvSpPr>
        <dsp:cNvPr id="0" name=""/>
        <dsp:cNvSpPr/>
      </dsp:nvSpPr>
      <dsp:spPr>
        <a:xfrm>
          <a:off x="1399918" y="539996"/>
          <a:ext cx="3608875" cy="3608875"/>
        </a:xfrm>
        <a:prstGeom prst="blockArc">
          <a:avLst>
            <a:gd name="adj1" fmla="val 10800000"/>
            <a:gd name="adj2" fmla="val 16200000"/>
            <a:gd name="adj3" fmla="val 4632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557FFC-2A3C-4E05-803D-4345FC1A9790}">
      <dsp:nvSpPr>
        <dsp:cNvPr id="0" name=""/>
        <dsp:cNvSpPr/>
      </dsp:nvSpPr>
      <dsp:spPr>
        <a:xfrm>
          <a:off x="1399918" y="539996"/>
          <a:ext cx="3608875" cy="3608875"/>
        </a:xfrm>
        <a:prstGeom prst="blockArc">
          <a:avLst>
            <a:gd name="adj1" fmla="val 5400000"/>
            <a:gd name="adj2" fmla="val 10800000"/>
            <a:gd name="adj3" fmla="val 4632"/>
          </a:avLst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D480E2-A532-47FA-9A49-00D990A8399F}">
      <dsp:nvSpPr>
        <dsp:cNvPr id="0" name=""/>
        <dsp:cNvSpPr/>
      </dsp:nvSpPr>
      <dsp:spPr>
        <a:xfrm>
          <a:off x="1399918" y="539996"/>
          <a:ext cx="3608875" cy="3608875"/>
        </a:xfrm>
        <a:prstGeom prst="blockArc">
          <a:avLst>
            <a:gd name="adj1" fmla="val 0"/>
            <a:gd name="adj2" fmla="val 5400000"/>
            <a:gd name="adj3" fmla="val 4632"/>
          </a:avLst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B6902B-EC28-485E-8F1E-C9054397ABA5}">
      <dsp:nvSpPr>
        <dsp:cNvPr id="0" name=""/>
        <dsp:cNvSpPr/>
      </dsp:nvSpPr>
      <dsp:spPr>
        <a:xfrm>
          <a:off x="1399918" y="539996"/>
          <a:ext cx="3608875" cy="3608875"/>
        </a:xfrm>
        <a:prstGeom prst="blockArc">
          <a:avLst>
            <a:gd name="adj1" fmla="val 16200000"/>
            <a:gd name="adj2" fmla="val 0"/>
            <a:gd name="adj3" fmla="val 46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4FAEB0-7863-4B80-8653-345BB34AB930}">
      <dsp:nvSpPr>
        <dsp:cNvPr id="0" name=""/>
        <dsp:cNvSpPr/>
      </dsp:nvSpPr>
      <dsp:spPr>
        <a:xfrm>
          <a:off x="2375103" y="1515181"/>
          <a:ext cx="1658504" cy="165850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900" kern="1200" noProof="0" dirty="0"/>
            <a:t>Adolescent </a:t>
          </a:r>
          <a:r>
            <a:rPr lang="ca-ES" sz="1900" kern="1200" noProof="0"/>
            <a:t>i família</a:t>
          </a:r>
          <a:endParaRPr lang="ca-ES" sz="1900" kern="1200" noProof="0" dirty="0"/>
        </a:p>
      </dsp:txBody>
      <dsp:txXfrm>
        <a:off x="2617985" y="1758063"/>
        <a:ext cx="1172740" cy="1172740"/>
      </dsp:txXfrm>
    </dsp:sp>
    <dsp:sp modelId="{3808B5D6-91BA-4995-A0E8-CAC636419EAD}">
      <dsp:nvSpPr>
        <dsp:cNvPr id="0" name=""/>
        <dsp:cNvSpPr/>
      </dsp:nvSpPr>
      <dsp:spPr>
        <a:xfrm>
          <a:off x="2623879" y="1314"/>
          <a:ext cx="1160953" cy="116095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800" kern="1200" noProof="0" dirty="0"/>
            <a:t>EAP</a:t>
          </a:r>
        </a:p>
      </dsp:txBody>
      <dsp:txXfrm>
        <a:off x="2793897" y="171332"/>
        <a:ext cx="820917" cy="820917"/>
      </dsp:txXfrm>
    </dsp:sp>
    <dsp:sp modelId="{E837692C-7487-4408-B3A9-B306F57E2CB0}">
      <dsp:nvSpPr>
        <dsp:cNvPr id="0" name=""/>
        <dsp:cNvSpPr/>
      </dsp:nvSpPr>
      <dsp:spPr>
        <a:xfrm>
          <a:off x="4386522" y="1763957"/>
          <a:ext cx="1160953" cy="1160953"/>
        </a:xfrm>
        <a:prstGeom prst="ellipse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800" kern="1200" noProof="0" dirty="0"/>
            <a:t>ABS</a:t>
          </a:r>
        </a:p>
      </dsp:txBody>
      <dsp:txXfrm>
        <a:off x="4556540" y="1933975"/>
        <a:ext cx="820917" cy="820917"/>
      </dsp:txXfrm>
    </dsp:sp>
    <dsp:sp modelId="{5BC0E157-0D20-471E-B009-189D9457BF17}">
      <dsp:nvSpPr>
        <dsp:cNvPr id="0" name=""/>
        <dsp:cNvSpPr/>
      </dsp:nvSpPr>
      <dsp:spPr>
        <a:xfrm>
          <a:off x="2623879" y="3526600"/>
          <a:ext cx="1160953" cy="1160953"/>
        </a:xfrm>
        <a:prstGeom prst="ellipse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800" kern="1200" noProof="0" dirty="0"/>
            <a:t>CSMIJ</a:t>
          </a:r>
        </a:p>
      </dsp:txBody>
      <dsp:txXfrm>
        <a:off x="2793897" y="3696618"/>
        <a:ext cx="820917" cy="820917"/>
      </dsp:txXfrm>
    </dsp:sp>
    <dsp:sp modelId="{6AA98E59-2D9D-46F8-B4FC-798F1164E04F}">
      <dsp:nvSpPr>
        <dsp:cNvPr id="0" name=""/>
        <dsp:cNvSpPr/>
      </dsp:nvSpPr>
      <dsp:spPr>
        <a:xfrm>
          <a:off x="861236" y="1763957"/>
          <a:ext cx="1160953" cy="1160953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800" kern="1200" noProof="0" dirty="0"/>
            <a:t>SS</a:t>
          </a:r>
        </a:p>
      </dsp:txBody>
      <dsp:txXfrm>
        <a:off x="1031254" y="1933975"/>
        <a:ext cx="820917" cy="8209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807521-2446-4009-847C-0BE11E47C182}">
      <dsp:nvSpPr>
        <dsp:cNvPr id="0" name=""/>
        <dsp:cNvSpPr/>
      </dsp:nvSpPr>
      <dsp:spPr>
        <a:xfrm>
          <a:off x="1100666" y="0"/>
          <a:ext cx="4402667" cy="440266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ACA1F55-261B-4D7F-9F80-C52E4070093F}">
      <dsp:nvSpPr>
        <dsp:cNvPr id="0" name=""/>
        <dsp:cNvSpPr/>
      </dsp:nvSpPr>
      <dsp:spPr>
        <a:xfrm>
          <a:off x="1386839" y="286173"/>
          <a:ext cx="1761066" cy="1761066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/>
            <a:t>Programa del CatSalut, </a:t>
          </a:r>
          <a:r>
            <a:rPr lang="es-ES" sz="1700" kern="1200" dirty="0" err="1"/>
            <a:t>inici</a:t>
          </a:r>
          <a:r>
            <a:rPr lang="es-ES" sz="1700" kern="1200" dirty="0"/>
            <a:t> 2007-2008</a:t>
          </a:r>
        </a:p>
      </dsp:txBody>
      <dsp:txXfrm>
        <a:off x="1472807" y="372141"/>
        <a:ext cx="1589130" cy="1589130"/>
      </dsp:txXfrm>
    </dsp:sp>
    <dsp:sp modelId="{417DB8F5-CA32-4883-9F18-85E9ADCED78C}">
      <dsp:nvSpPr>
        <dsp:cNvPr id="0" name=""/>
        <dsp:cNvSpPr/>
      </dsp:nvSpPr>
      <dsp:spPr>
        <a:xfrm>
          <a:off x="3456093" y="286173"/>
          <a:ext cx="1761066" cy="1761066"/>
        </a:xfrm>
        <a:prstGeom prst="roundRect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shade val="51000"/>
                <a:satMod val="130000"/>
              </a:schemeClr>
            </a:gs>
            <a:gs pos="80000">
              <a:schemeClr val="accent3">
                <a:hueOff val="3750088"/>
                <a:satOff val="-5627"/>
                <a:lumOff val="-915"/>
                <a:alphaOff val="0"/>
                <a:shade val="93000"/>
                <a:satMod val="13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err="1"/>
            <a:t>Millorar</a:t>
          </a:r>
          <a:r>
            <a:rPr lang="es-ES" sz="1700" kern="1200" dirty="0"/>
            <a:t> la </a:t>
          </a:r>
          <a:r>
            <a:rPr lang="es-ES" sz="1700" kern="1200" dirty="0" err="1"/>
            <a:t>salut</a:t>
          </a:r>
          <a:r>
            <a:rPr lang="es-ES" sz="1700" kern="1200" dirty="0"/>
            <a:t> </a:t>
          </a:r>
          <a:r>
            <a:rPr lang="es-ES" sz="1700" kern="1200" dirty="0" err="1"/>
            <a:t>dels</a:t>
          </a:r>
          <a:r>
            <a:rPr lang="es-ES" sz="1700" kern="1200" dirty="0"/>
            <a:t> </a:t>
          </a:r>
          <a:r>
            <a:rPr lang="es-ES" sz="1700" kern="1200" dirty="0" err="1"/>
            <a:t>adolescents</a:t>
          </a:r>
          <a:r>
            <a:rPr lang="es-ES" sz="1700" kern="1200" dirty="0"/>
            <a:t> </a:t>
          </a:r>
          <a:r>
            <a:rPr lang="es-ES" sz="1700" kern="1200" dirty="0" err="1"/>
            <a:t>mitjançant</a:t>
          </a:r>
          <a:r>
            <a:rPr lang="es-ES" sz="1700" kern="1200" dirty="0"/>
            <a:t> la </a:t>
          </a:r>
          <a:r>
            <a:rPr lang="es-ES" sz="1700" kern="1200" dirty="0" err="1"/>
            <a:t>promoció</a:t>
          </a:r>
          <a:r>
            <a:rPr lang="es-ES" sz="1700" kern="1200" dirty="0"/>
            <a:t> de la </a:t>
          </a:r>
          <a:r>
            <a:rPr lang="es-ES" sz="1700" kern="1200" dirty="0" err="1"/>
            <a:t>salut</a:t>
          </a:r>
          <a:endParaRPr lang="es-ES" sz="1700" kern="1200" dirty="0"/>
        </a:p>
      </dsp:txBody>
      <dsp:txXfrm>
        <a:off x="3542061" y="372141"/>
        <a:ext cx="1589130" cy="1589130"/>
      </dsp:txXfrm>
    </dsp:sp>
    <dsp:sp modelId="{D370086F-1AE6-49A7-80AE-1245BACE2B5A}">
      <dsp:nvSpPr>
        <dsp:cNvPr id="0" name=""/>
        <dsp:cNvSpPr/>
      </dsp:nvSpPr>
      <dsp:spPr>
        <a:xfrm>
          <a:off x="1386839" y="2355426"/>
          <a:ext cx="1761066" cy="1761066"/>
        </a:xfrm>
        <a:prstGeom prst="roundRect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shade val="51000"/>
                <a:satMod val="130000"/>
              </a:schemeClr>
            </a:gs>
            <a:gs pos="80000">
              <a:schemeClr val="accent3">
                <a:hueOff val="7500176"/>
                <a:satOff val="-11253"/>
                <a:lumOff val="-1830"/>
                <a:alphaOff val="0"/>
                <a:shade val="93000"/>
                <a:satMod val="13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/>
            <a:t>Centres </a:t>
          </a:r>
          <a:r>
            <a:rPr lang="es-ES" sz="1700" kern="1200" dirty="0" err="1"/>
            <a:t>educatius</a:t>
          </a:r>
          <a:r>
            <a:rPr lang="es-ES" sz="1700" kern="1200" dirty="0"/>
            <a:t>, EAP, ABS, CSMIJ, ASSIR i CAS</a:t>
          </a:r>
        </a:p>
      </dsp:txBody>
      <dsp:txXfrm>
        <a:off x="1472807" y="2441394"/>
        <a:ext cx="1589130" cy="1589130"/>
      </dsp:txXfrm>
    </dsp:sp>
    <dsp:sp modelId="{CA44C64A-3B15-4C74-8A08-C76B5294155F}">
      <dsp:nvSpPr>
        <dsp:cNvPr id="0" name=""/>
        <dsp:cNvSpPr/>
      </dsp:nvSpPr>
      <dsp:spPr>
        <a:xfrm>
          <a:off x="3456093" y="2355426"/>
          <a:ext cx="1761066" cy="1761066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err="1"/>
            <a:t>Adolescents</a:t>
          </a:r>
          <a:r>
            <a:rPr lang="es-ES" sz="1700" kern="1200" dirty="0"/>
            <a:t> de 12 a 16 </a:t>
          </a:r>
          <a:r>
            <a:rPr lang="es-ES" sz="1700" kern="1200" dirty="0" err="1"/>
            <a:t>anys</a:t>
          </a:r>
          <a:r>
            <a:rPr lang="es-ES" sz="1700" kern="1200" dirty="0"/>
            <a:t> (ESO)</a:t>
          </a:r>
        </a:p>
      </dsp:txBody>
      <dsp:txXfrm>
        <a:off x="3542061" y="2441394"/>
        <a:ext cx="1589130" cy="15891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2A028B-4F8E-4CFF-A23E-0073533D43C6}">
      <dsp:nvSpPr>
        <dsp:cNvPr id="0" name=""/>
        <dsp:cNvSpPr/>
      </dsp:nvSpPr>
      <dsp:spPr>
        <a:xfrm>
          <a:off x="1191997" y="2006465"/>
          <a:ext cx="1741317" cy="8706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IES</a:t>
          </a:r>
          <a:endParaRPr lang="es-ES" sz="1400" kern="1200" dirty="0"/>
        </a:p>
      </dsp:txBody>
      <dsp:txXfrm>
        <a:off x="1217498" y="2031966"/>
        <a:ext cx="1690315" cy="819656"/>
      </dsp:txXfrm>
    </dsp:sp>
    <dsp:sp modelId="{9F408382-82C5-4CC2-BC42-27D839BE22D4}">
      <dsp:nvSpPr>
        <dsp:cNvPr id="0" name=""/>
        <dsp:cNvSpPr/>
      </dsp:nvSpPr>
      <dsp:spPr>
        <a:xfrm rot="17692822">
          <a:off x="2453808" y="1677536"/>
          <a:ext cx="1655539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655539" y="1331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3240189" y="1649463"/>
        <a:ext cx="82776" cy="82776"/>
      </dsp:txXfrm>
    </dsp:sp>
    <dsp:sp modelId="{9E739B96-485A-4517-83E3-AB7B0620DAC1}">
      <dsp:nvSpPr>
        <dsp:cNvPr id="0" name=""/>
        <dsp:cNvSpPr/>
      </dsp:nvSpPr>
      <dsp:spPr>
        <a:xfrm>
          <a:off x="3629841" y="504579"/>
          <a:ext cx="1741317" cy="87065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Consulta </a:t>
          </a:r>
          <a:r>
            <a:rPr lang="es-ES" sz="1400" kern="1200" dirty="0" err="1" smtClean="0"/>
            <a:t>oberta</a:t>
          </a:r>
          <a:endParaRPr lang="es-ES" sz="1400" kern="1200" dirty="0"/>
        </a:p>
      </dsp:txBody>
      <dsp:txXfrm>
        <a:off x="3655342" y="530080"/>
        <a:ext cx="1690315" cy="819656"/>
      </dsp:txXfrm>
    </dsp:sp>
    <dsp:sp modelId="{260D491C-CA6E-4B12-B982-7385CBEFE680}">
      <dsp:nvSpPr>
        <dsp:cNvPr id="0" name=""/>
        <dsp:cNvSpPr/>
      </dsp:nvSpPr>
      <dsp:spPr>
        <a:xfrm rot="19457599">
          <a:off x="5290534" y="676279"/>
          <a:ext cx="85777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57775" y="133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5697977" y="668150"/>
        <a:ext cx="42888" cy="42888"/>
      </dsp:txXfrm>
    </dsp:sp>
    <dsp:sp modelId="{215B8AB0-FC9E-47B6-9D6F-8C3B02B9B8BF}">
      <dsp:nvSpPr>
        <dsp:cNvPr id="0" name=""/>
        <dsp:cNvSpPr/>
      </dsp:nvSpPr>
      <dsp:spPr>
        <a:xfrm>
          <a:off x="6067685" y="3951"/>
          <a:ext cx="1741317" cy="87065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err="1" smtClean="0"/>
            <a:t>Infermeria</a:t>
          </a:r>
          <a:r>
            <a:rPr lang="es-ES" sz="1400" kern="1200" dirty="0" smtClean="0"/>
            <a:t>  ABS</a:t>
          </a:r>
          <a:endParaRPr lang="es-ES" sz="1400" kern="1200" dirty="0"/>
        </a:p>
      </dsp:txBody>
      <dsp:txXfrm>
        <a:off x="6093186" y="29452"/>
        <a:ext cx="1690315" cy="819656"/>
      </dsp:txXfrm>
    </dsp:sp>
    <dsp:sp modelId="{11860919-2202-42DD-A025-EE3E139FDFB6}">
      <dsp:nvSpPr>
        <dsp:cNvPr id="0" name=""/>
        <dsp:cNvSpPr/>
      </dsp:nvSpPr>
      <dsp:spPr>
        <a:xfrm rot="2142401">
          <a:off x="5290534" y="1176907"/>
          <a:ext cx="85777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57775" y="133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5697977" y="1168778"/>
        <a:ext cx="42888" cy="42888"/>
      </dsp:txXfrm>
    </dsp:sp>
    <dsp:sp modelId="{A7368CEB-EBBE-4228-BCC9-B10978EC1685}">
      <dsp:nvSpPr>
        <dsp:cNvPr id="0" name=""/>
        <dsp:cNvSpPr/>
      </dsp:nvSpPr>
      <dsp:spPr>
        <a:xfrm>
          <a:off x="6067685" y="1005208"/>
          <a:ext cx="1741317" cy="87065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err="1" smtClean="0"/>
            <a:t>Infermeria</a:t>
          </a:r>
          <a:r>
            <a:rPr lang="es-ES" sz="1400" kern="1200" dirty="0" smtClean="0"/>
            <a:t>  CSMIJ (gestora de casos)</a:t>
          </a:r>
          <a:endParaRPr lang="es-ES" sz="1400" kern="1200" dirty="0"/>
        </a:p>
      </dsp:txBody>
      <dsp:txXfrm>
        <a:off x="6093186" y="1030709"/>
        <a:ext cx="1690315" cy="819656"/>
      </dsp:txXfrm>
    </dsp:sp>
    <dsp:sp modelId="{710618EF-1AE4-48B0-B348-C2FA4983F45C}">
      <dsp:nvSpPr>
        <dsp:cNvPr id="0" name=""/>
        <dsp:cNvSpPr/>
      </dsp:nvSpPr>
      <dsp:spPr>
        <a:xfrm rot="3907178">
          <a:off x="2453808" y="3179422"/>
          <a:ext cx="1655539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655539" y="1331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3240189" y="3151349"/>
        <a:ext cx="82776" cy="82776"/>
      </dsp:txXfrm>
    </dsp:sp>
    <dsp:sp modelId="{AABFC888-A10F-43F2-B44F-276D419412E0}">
      <dsp:nvSpPr>
        <dsp:cNvPr id="0" name=""/>
        <dsp:cNvSpPr/>
      </dsp:nvSpPr>
      <dsp:spPr>
        <a:xfrm>
          <a:off x="3629841" y="3508351"/>
          <a:ext cx="1741317" cy="87065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err="1" smtClean="0"/>
            <a:t>Tallers</a:t>
          </a:r>
          <a:r>
            <a:rPr lang="es-ES" sz="1400" kern="1200" dirty="0" smtClean="0"/>
            <a:t> (CSMIJ+ABS)</a:t>
          </a:r>
          <a:endParaRPr lang="es-ES" sz="1400" kern="1200" dirty="0"/>
        </a:p>
      </dsp:txBody>
      <dsp:txXfrm>
        <a:off x="3655342" y="3533852"/>
        <a:ext cx="1690315" cy="819656"/>
      </dsp:txXfrm>
    </dsp:sp>
    <dsp:sp modelId="{939C7075-B87D-4B00-9CF7-27E7F1733686}">
      <dsp:nvSpPr>
        <dsp:cNvPr id="0" name=""/>
        <dsp:cNvSpPr/>
      </dsp:nvSpPr>
      <dsp:spPr>
        <a:xfrm rot="17692822">
          <a:off x="4891652" y="3179422"/>
          <a:ext cx="1655539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655539" y="133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5678033" y="3151349"/>
        <a:ext cx="82776" cy="82776"/>
      </dsp:txXfrm>
    </dsp:sp>
    <dsp:sp modelId="{10DD11C5-04C0-48B4-A788-F49095683A86}">
      <dsp:nvSpPr>
        <dsp:cNvPr id="0" name=""/>
        <dsp:cNvSpPr/>
      </dsp:nvSpPr>
      <dsp:spPr>
        <a:xfrm>
          <a:off x="6067685" y="2006465"/>
          <a:ext cx="1741317" cy="87065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err="1" smtClean="0"/>
            <a:t>Benestar</a:t>
          </a:r>
          <a:r>
            <a:rPr lang="es-ES" sz="1400" kern="1200" dirty="0" smtClean="0"/>
            <a:t> emocional i </a:t>
          </a:r>
          <a:r>
            <a:rPr lang="es-ES" sz="1400" kern="1200" dirty="0" err="1" smtClean="0"/>
            <a:t>alfabetització</a:t>
          </a:r>
          <a:r>
            <a:rPr lang="es-ES" sz="1400" kern="1200" dirty="0" smtClean="0"/>
            <a:t> en </a:t>
          </a:r>
          <a:r>
            <a:rPr lang="es-ES" sz="1400" kern="1200" dirty="0" err="1" smtClean="0"/>
            <a:t>salut</a:t>
          </a:r>
          <a:r>
            <a:rPr lang="es-ES" sz="1400" kern="1200" dirty="0" smtClean="0"/>
            <a:t> mental</a:t>
          </a:r>
          <a:endParaRPr lang="es-ES" sz="1400" kern="1200" dirty="0"/>
        </a:p>
      </dsp:txBody>
      <dsp:txXfrm>
        <a:off x="6093186" y="2031966"/>
        <a:ext cx="1690315" cy="819656"/>
      </dsp:txXfrm>
    </dsp:sp>
    <dsp:sp modelId="{731E77EA-DC84-4623-AE97-E12F489034B8}">
      <dsp:nvSpPr>
        <dsp:cNvPr id="0" name=""/>
        <dsp:cNvSpPr/>
      </dsp:nvSpPr>
      <dsp:spPr>
        <a:xfrm rot="19457599">
          <a:off x="5290534" y="3680051"/>
          <a:ext cx="85777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57775" y="133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5697977" y="3671922"/>
        <a:ext cx="42888" cy="42888"/>
      </dsp:txXfrm>
    </dsp:sp>
    <dsp:sp modelId="{E04B8C51-C1B0-4273-B390-84EB7157D9F4}">
      <dsp:nvSpPr>
        <dsp:cNvPr id="0" name=""/>
        <dsp:cNvSpPr/>
      </dsp:nvSpPr>
      <dsp:spPr>
        <a:xfrm>
          <a:off x="6067685" y="3007722"/>
          <a:ext cx="1741317" cy="87065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err="1" smtClean="0"/>
            <a:t>Trastorns</a:t>
          </a:r>
          <a:r>
            <a:rPr lang="es-ES" sz="1400" kern="1200" dirty="0" smtClean="0"/>
            <a:t> de la conducta alimentaria (TCA)</a:t>
          </a:r>
          <a:endParaRPr lang="es-ES" sz="1400" kern="1200" dirty="0"/>
        </a:p>
      </dsp:txBody>
      <dsp:txXfrm>
        <a:off x="6093186" y="3033223"/>
        <a:ext cx="1690315" cy="819656"/>
      </dsp:txXfrm>
    </dsp:sp>
    <dsp:sp modelId="{6E1618D6-6410-419E-ABE6-2C8773D18BAF}">
      <dsp:nvSpPr>
        <dsp:cNvPr id="0" name=""/>
        <dsp:cNvSpPr/>
      </dsp:nvSpPr>
      <dsp:spPr>
        <a:xfrm rot="2142401">
          <a:off x="5290534" y="4180679"/>
          <a:ext cx="85777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57775" y="133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5697977" y="4172550"/>
        <a:ext cx="42888" cy="42888"/>
      </dsp:txXfrm>
    </dsp:sp>
    <dsp:sp modelId="{25A2A04D-EF3E-4BC4-B676-FDD5B36759FA}">
      <dsp:nvSpPr>
        <dsp:cNvPr id="0" name=""/>
        <dsp:cNvSpPr/>
      </dsp:nvSpPr>
      <dsp:spPr>
        <a:xfrm>
          <a:off x="6067685" y="4008980"/>
          <a:ext cx="1741317" cy="87065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err="1" smtClean="0"/>
            <a:t>Conductes</a:t>
          </a:r>
          <a:r>
            <a:rPr lang="es-ES" sz="1400" kern="1200" dirty="0" smtClean="0"/>
            <a:t> de </a:t>
          </a:r>
          <a:r>
            <a:rPr lang="es-ES" sz="1400" kern="1200" dirty="0" err="1" smtClean="0"/>
            <a:t>risc</a:t>
          </a:r>
          <a:r>
            <a:rPr lang="es-ES" sz="1400" kern="1200" dirty="0" smtClean="0"/>
            <a:t> (RRSS, TCA, </a:t>
          </a:r>
          <a:r>
            <a:rPr lang="es-ES" sz="1400" kern="1200" dirty="0" err="1" smtClean="0"/>
            <a:t>autolesions</a:t>
          </a:r>
          <a:r>
            <a:rPr lang="es-ES" sz="1400" kern="1200" dirty="0" smtClean="0"/>
            <a:t>, </a:t>
          </a:r>
          <a:r>
            <a:rPr lang="es-ES" sz="1400" kern="1200" dirty="0" err="1" smtClean="0"/>
            <a:t>aïllament</a:t>
          </a:r>
          <a:r>
            <a:rPr lang="es-ES" sz="1400" kern="1200" dirty="0" smtClean="0"/>
            <a:t>, </a:t>
          </a:r>
          <a:r>
            <a:rPr lang="es-ES" sz="1400" kern="1200" dirty="0" err="1" smtClean="0"/>
            <a:t>tòxics</a:t>
          </a:r>
          <a:r>
            <a:rPr lang="es-ES" sz="1400" kern="1200" dirty="0" smtClean="0"/>
            <a:t> i </a:t>
          </a:r>
          <a:r>
            <a:rPr lang="es-ES" sz="1400" kern="1200" dirty="0" err="1" smtClean="0"/>
            <a:t>pantalles</a:t>
          </a:r>
          <a:r>
            <a:rPr lang="es-ES" sz="1400" kern="1200" dirty="0" smtClean="0"/>
            <a:t>)</a:t>
          </a:r>
          <a:endParaRPr lang="es-ES" sz="1400" kern="1200" dirty="0"/>
        </a:p>
      </dsp:txBody>
      <dsp:txXfrm>
        <a:off x="6093186" y="4034481"/>
        <a:ext cx="1690315" cy="819656"/>
      </dsp:txXfrm>
    </dsp:sp>
    <dsp:sp modelId="{7BB554C6-D155-483E-953C-842496149789}">
      <dsp:nvSpPr>
        <dsp:cNvPr id="0" name=""/>
        <dsp:cNvSpPr/>
      </dsp:nvSpPr>
      <dsp:spPr>
        <a:xfrm rot="3907178">
          <a:off x="4891652" y="4681308"/>
          <a:ext cx="1655539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655539" y="133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5678033" y="4653235"/>
        <a:ext cx="82776" cy="82776"/>
      </dsp:txXfrm>
    </dsp:sp>
    <dsp:sp modelId="{B74B4738-43D2-4A1D-83C7-BA8A387027FA}">
      <dsp:nvSpPr>
        <dsp:cNvPr id="0" name=""/>
        <dsp:cNvSpPr/>
      </dsp:nvSpPr>
      <dsp:spPr>
        <a:xfrm>
          <a:off x="6067685" y="5010237"/>
          <a:ext cx="1741317" cy="87065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err="1" smtClean="0"/>
            <a:t>Autolesions</a:t>
          </a:r>
          <a:r>
            <a:rPr lang="es-ES" sz="1400" kern="1200" dirty="0" smtClean="0"/>
            <a:t> i </a:t>
          </a:r>
          <a:r>
            <a:rPr lang="es-ES" sz="1400" kern="1200" dirty="0" err="1" smtClean="0"/>
            <a:t>suïcidi</a:t>
          </a:r>
          <a:endParaRPr lang="es-ES" sz="1400" kern="1200" dirty="0"/>
        </a:p>
      </dsp:txBody>
      <dsp:txXfrm>
        <a:off x="6093186" y="5035738"/>
        <a:ext cx="1690315" cy="8196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53E7D6-DBB6-4C2C-9EC0-0CC082519349}">
      <dsp:nvSpPr>
        <dsp:cNvPr id="0" name=""/>
        <dsp:cNvSpPr/>
      </dsp:nvSpPr>
      <dsp:spPr>
        <a:xfrm>
          <a:off x="5018092" y="4004"/>
          <a:ext cx="1773126" cy="115253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Mite vs </a:t>
          </a:r>
          <a:r>
            <a:rPr lang="es-ES" sz="1400" kern="1200" dirty="0" err="1" smtClean="0"/>
            <a:t>realitat</a:t>
          </a:r>
          <a:endParaRPr lang="es-ES" sz="1400" kern="1200" dirty="0"/>
        </a:p>
      </dsp:txBody>
      <dsp:txXfrm>
        <a:off x="5074354" y="60266"/>
        <a:ext cx="1660602" cy="1040008"/>
      </dsp:txXfrm>
    </dsp:sp>
    <dsp:sp modelId="{1E9B259A-C962-4DA0-A43E-7E23DD4869FA}">
      <dsp:nvSpPr>
        <dsp:cNvPr id="0" name=""/>
        <dsp:cNvSpPr/>
      </dsp:nvSpPr>
      <dsp:spPr>
        <a:xfrm>
          <a:off x="3602880" y="580270"/>
          <a:ext cx="4603550" cy="4603550"/>
        </a:xfrm>
        <a:custGeom>
          <a:avLst/>
          <a:gdLst/>
          <a:ahLst/>
          <a:cxnLst/>
          <a:rect l="0" t="0" r="0" b="0"/>
          <a:pathLst>
            <a:path>
              <a:moveTo>
                <a:pt x="3200508" y="182707"/>
              </a:moveTo>
              <a:arcTo wR="2301775" hR="2301775" stAng="17578958" swAng="1960570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CE8649-B990-4BC1-A22B-33AB33900060}">
      <dsp:nvSpPr>
        <dsp:cNvPr id="0" name=""/>
        <dsp:cNvSpPr/>
      </dsp:nvSpPr>
      <dsp:spPr>
        <a:xfrm>
          <a:off x="7207210" y="1594491"/>
          <a:ext cx="1773126" cy="1152532"/>
        </a:xfrm>
        <a:prstGeom prst="roundRect">
          <a:avLst/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err="1" smtClean="0"/>
            <a:t>Salut</a:t>
          </a:r>
          <a:r>
            <a:rPr lang="es-ES" sz="1400" kern="1200" dirty="0" smtClean="0"/>
            <a:t> mental, </a:t>
          </a:r>
          <a:r>
            <a:rPr lang="es-ES" sz="1400" kern="1200" dirty="0" err="1" smtClean="0"/>
            <a:t>trastorn</a:t>
          </a:r>
          <a:r>
            <a:rPr lang="es-ES" sz="1400" kern="1200" dirty="0" smtClean="0"/>
            <a:t> mental, estigma</a:t>
          </a:r>
          <a:endParaRPr lang="es-ES" sz="1400" kern="1200" dirty="0"/>
        </a:p>
      </dsp:txBody>
      <dsp:txXfrm>
        <a:off x="7263472" y="1650753"/>
        <a:ext cx="1660602" cy="1040008"/>
      </dsp:txXfrm>
    </dsp:sp>
    <dsp:sp modelId="{5EA85F35-571E-480E-9BD6-0BEEDC186548}">
      <dsp:nvSpPr>
        <dsp:cNvPr id="0" name=""/>
        <dsp:cNvSpPr/>
      </dsp:nvSpPr>
      <dsp:spPr>
        <a:xfrm>
          <a:off x="3602880" y="580270"/>
          <a:ext cx="4603550" cy="4603550"/>
        </a:xfrm>
        <a:custGeom>
          <a:avLst/>
          <a:gdLst/>
          <a:ahLst/>
          <a:cxnLst/>
          <a:rect l="0" t="0" r="0" b="0"/>
          <a:pathLst>
            <a:path>
              <a:moveTo>
                <a:pt x="4600403" y="2181462"/>
              </a:moveTo>
              <a:arcTo wR="2301775" hR="2301775" stAng="21420229" swAng="2195559"/>
            </a:path>
          </a:pathLst>
        </a:custGeom>
        <a:noFill/>
        <a:ln w="9525" cap="flat" cmpd="sng" algn="ctr">
          <a:solidFill>
            <a:schemeClr val="accent3">
              <a:hueOff val="2812566"/>
              <a:satOff val="-4220"/>
              <a:lumOff val="-68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20E832-1EEF-40D0-8A1A-E318716E274C}">
      <dsp:nvSpPr>
        <dsp:cNvPr id="0" name=""/>
        <dsp:cNvSpPr/>
      </dsp:nvSpPr>
      <dsp:spPr>
        <a:xfrm>
          <a:off x="6371042" y="4167954"/>
          <a:ext cx="1773126" cy="1152532"/>
        </a:xfrm>
        <a:prstGeom prst="round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err="1" smtClean="0"/>
            <a:t>Autolesions</a:t>
          </a:r>
          <a:endParaRPr lang="es-ES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100" kern="1200" dirty="0" err="1" smtClean="0"/>
            <a:t>Dif</a:t>
          </a:r>
          <a:r>
            <a:rPr lang="es-ES" sz="1100" kern="1200" dirty="0" smtClean="0"/>
            <a:t>. </a:t>
          </a:r>
          <a:r>
            <a:rPr lang="es-ES" sz="1100" kern="1200" dirty="0" err="1" smtClean="0"/>
            <a:t>regulació</a:t>
          </a:r>
          <a:r>
            <a:rPr lang="es-ES" sz="1100" kern="1200" dirty="0" smtClean="0"/>
            <a:t> emocional</a:t>
          </a:r>
          <a:endParaRPr lang="es-E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100" kern="1200" dirty="0" err="1" smtClean="0"/>
            <a:t>Dif</a:t>
          </a:r>
          <a:r>
            <a:rPr lang="es-ES" sz="1100" kern="1200" dirty="0" smtClean="0"/>
            <a:t>. </a:t>
          </a:r>
          <a:r>
            <a:rPr lang="es-ES" sz="1100" kern="1200" dirty="0" err="1" smtClean="0"/>
            <a:t>interpersonals</a:t>
          </a:r>
          <a:endParaRPr lang="es-E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100" kern="1200" dirty="0" err="1" smtClean="0"/>
            <a:t>Ideació</a:t>
          </a:r>
          <a:r>
            <a:rPr lang="es-ES" sz="1100" kern="1200" dirty="0" smtClean="0"/>
            <a:t> </a:t>
          </a:r>
          <a:r>
            <a:rPr lang="es-ES" sz="1100" kern="1200" dirty="0" err="1" smtClean="0"/>
            <a:t>suïcida</a:t>
          </a:r>
          <a:endParaRPr lang="es-ES" sz="1100" kern="1200" dirty="0"/>
        </a:p>
      </dsp:txBody>
      <dsp:txXfrm>
        <a:off x="6427304" y="4224216"/>
        <a:ext cx="1660602" cy="1040008"/>
      </dsp:txXfrm>
    </dsp:sp>
    <dsp:sp modelId="{2C45FD4F-DC9B-4693-8A10-85E682801B78}">
      <dsp:nvSpPr>
        <dsp:cNvPr id="0" name=""/>
        <dsp:cNvSpPr/>
      </dsp:nvSpPr>
      <dsp:spPr>
        <a:xfrm>
          <a:off x="3602880" y="580270"/>
          <a:ext cx="4603550" cy="4603550"/>
        </a:xfrm>
        <a:custGeom>
          <a:avLst/>
          <a:gdLst/>
          <a:ahLst/>
          <a:cxnLst/>
          <a:rect l="0" t="0" r="0" b="0"/>
          <a:pathLst>
            <a:path>
              <a:moveTo>
                <a:pt x="2759023" y="4557676"/>
              </a:moveTo>
              <a:arcTo wR="2301775" hR="2301775" stAng="4712518" swAng="1374964"/>
            </a:path>
          </a:pathLst>
        </a:custGeom>
        <a:noFill/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25A69B-83BE-4E80-A153-5A2941B1AA31}">
      <dsp:nvSpPr>
        <dsp:cNvPr id="0" name=""/>
        <dsp:cNvSpPr/>
      </dsp:nvSpPr>
      <dsp:spPr>
        <a:xfrm>
          <a:off x="3665143" y="4167954"/>
          <a:ext cx="1773126" cy="1152532"/>
        </a:xfrm>
        <a:prstGeom prst="roundRect">
          <a:avLst/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err="1" smtClean="0"/>
            <a:t>Suïcidi</a:t>
          </a:r>
          <a:endParaRPr lang="es-ES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100" kern="1200" dirty="0" err="1" smtClean="0"/>
            <a:t>Factors</a:t>
          </a:r>
          <a:r>
            <a:rPr lang="es-ES" sz="1100" kern="1200" dirty="0" smtClean="0"/>
            <a:t> de </a:t>
          </a:r>
          <a:r>
            <a:rPr lang="es-ES" sz="1100" kern="1200" dirty="0" err="1" smtClean="0"/>
            <a:t>risc</a:t>
          </a:r>
          <a:endParaRPr lang="es-E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100" kern="1200" dirty="0" err="1" smtClean="0"/>
            <a:t>Factors</a:t>
          </a:r>
          <a:r>
            <a:rPr lang="es-ES" sz="1100" kern="1200" dirty="0" smtClean="0"/>
            <a:t> de </a:t>
          </a:r>
          <a:r>
            <a:rPr lang="es-ES" sz="1100" kern="1200" dirty="0" err="1" smtClean="0"/>
            <a:t>protecció</a:t>
          </a:r>
          <a:endParaRPr lang="es-E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100" kern="1200" dirty="0" err="1" smtClean="0"/>
            <a:t>Senyals</a:t>
          </a:r>
          <a:r>
            <a:rPr lang="es-ES" sz="1100" kern="1200" dirty="0" smtClean="0"/>
            <a:t> </a:t>
          </a:r>
          <a:r>
            <a:rPr lang="es-ES" sz="1100" kern="1200" dirty="0" err="1" smtClean="0"/>
            <a:t>d’alarma</a:t>
          </a:r>
          <a:endParaRPr lang="es-ES" sz="1100" kern="1200" dirty="0"/>
        </a:p>
      </dsp:txBody>
      <dsp:txXfrm>
        <a:off x="3721405" y="4224216"/>
        <a:ext cx="1660602" cy="1040008"/>
      </dsp:txXfrm>
    </dsp:sp>
    <dsp:sp modelId="{349BF20D-E036-4AF0-BFC6-BF46D14D80A9}">
      <dsp:nvSpPr>
        <dsp:cNvPr id="0" name=""/>
        <dsp:cNvSpPr/>
      </dsp:nvSpPr>
      <dsp:spPr>
        <a:xfrm>
          <a:off x="3602880" y="580270"/>
          <a:ext cx="4603550" cy="4603550"/>
        </a:xfrm>
        <a:custGeom>
          <a:avLst/>
          <a:gdLst/>
          <a:ahLst/>
          <a:cxnLst/>
          <a:rect l="0" t="0" r="0" b="0"/>
          <a:pathLst>
            <a:path>
              <a:moveTo>
                <a:pt x="384499" y="3575439"/>
              </a:moveTo>
              <a:arcTo wR="2301775" hR="2301775" stAng="8784212" swAng="2195559"/>
            </a:path>
          </a:pathLst>
        </a:custGeom>
        <a:noFill/>
        <a:ln w="9525" cap="flat" cmpd="sng" algn="ctr">
          <a:solidFill>
            <a:schemeClr val="accent3">
              <a:hueOff val="8437698"/>
              <a:satOff val="-12660"/>
              <a:lumOff val="-205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D69E00-B492-4EB2-84AC-272392BB4A7C}">
      <dsp:nvSpPr>
        <dsp:cNvPr id="0" name=""/>
        <dsp:cNvSpPr/>
      </dsp:nvSpPr>
      <dsp:spPr>
        <a:xfrm>
          <a:off x="2828974" y="1594491"/>
          <a:ext cx="1773126" cy="1152532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EINES per comunicar a un </a:t>
          </a:r>
          <a:r>
            <a:rPr lang="es-ES" sz="1400" kern="1200" dirty="0" err="1" smtClean="0"/>
            <a:t>adult</a:t>
          </a:r>
          <a:endParaRPr lang="es-ES" sz="1400" kern="1200" dirty="0"/>
        </a:p>
      </dsp:txBody>
      <dsp:txXfrm>
        <a:off x="2885236" y="1650753"/>
        <a:ext cx="1660602" cy="1040008"/>
      </dsp:txXfrm>
    </dsp:sp>
    <dsp:sp modelId="{B45B89F4-9F37-4F98-8133-058F6CA28BE0}">
      <dsp:nvSpPr>
        <dsp:cNvPr id="0" name=""/>
        <dsp:cNvSpPr/>
      </dsp:nvSpPr>
      <dsp:spPr>
        <a:xfrm>
          <a:off x="3602880" y="580270"/>
          <a:ext cx="4603550" cy="4603550"/>
        </a:xfrm>
        <a:custGeom>
          <a:avLst/>
          <a:gdLst/>
          <a:ahLst/>
          <a:cxnLst/>
          <a:rect l="0" t="0" r="0" b="0"/>
          <a:pathLst>
            <a:path>
              <a:moveTo>
                <a:pt x="401215" y="1003298"/>
              </a:moveTo>
              <a:arcTo wR="2301775" hR="2301775" stAng="12860471" swAng="1960570"/>
            </a:path>
          </a:pathLst>
        </a:custGeom>
        <a:noFill/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67B847-B56F-45E2-84F3-8D4027B485E1}">
      <dsp:nvSpPr>
        <dsp:cNvPr id="0" name=""/>
        <dsp:cNvSpPr/>
      </dsp:nvSpPr>
      <dsp:spPr>
        <a:xfrm>
          <a:off x="334887" y="664814"/>
          <a:ext cx="1548862" cy="1277487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/>
            <a:t>INICI del </a:t>
          </a:r>
          <a:r>
            <a:rPr lang="es-ES" sz="1200" kern="1200" dirty="0" err="1"/>
            <a:t>PSiE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/>
            <a:t>Dos </a:t>
          </a:r>
          <a:r>
            <a:rPr lang="es-ES" sz="1200" kern="1200" dirty="0" err="1"/>
            <a:t>infermeres</a:t>
          </a:r>
          <a:r>
            <a:rPr lang="es-ES" sz="1200" kern="1200" dirty="0"/>
            <a:t> consulta </a:t>
          </a:r>
          <a:r>
            <a:rPr lang="es-ES" sz="1200" kern="1200" dirty="0" err="1"/>
            <a:t>oberta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err="1"/>
            <a:t>Tallers</a:t>
          </a:r>
          <a:r>
            <a:rPr lang="es-ES" sz="1200" kern="1200" dirty="0"/>
            <a:t> proba </a:t>
          </a:r>
          <a:r>
            <a:rPr lang="es-ES" sz="1200" kern="1200" dirty="0" err="1"/>
            <a:t>pilot</a:t>
          </a:r>
          <a:r>
            <a:rPr lang="es-ES" sz="1200" kern="1200" dirty="0"/>
            <a:t> (2 IES)</a:t>
          </a:r>
        </a:p>
      </dsp:txBody>
      <dsp:txXfrm>
        <a:off x="364286" y="694213"/>
        <a:ext cx="1490064" cy="944942"/>
      </dsp:txXfrm>
    </dsp:sp>
    <dsp:sp modelId="{9BCEBF7E-9E4D-44F1-B759-1963CE8F7A37}">
      <dsp:nvSpPr>
        <dsp:cNvPr id="0" name=""/>
        <dsp:cNvSpPr/>
      </dsp:nvSpPr>
      <dsp:spPr>
        <a:xfrm>
          <a:off x="1184898" y="895775"/>
          <a:ext cx="1816389" cy="1816389"/>
        </a:xfrm>
        <a:prstGeom prst="leftCircularArrow">
          <a:avLst>
            <a:gd name="adj1" fmla="val 3746"/>
            <a:gd name="adj2" fmla="val 467580"/>
            <a:gd name="adj3" fmla="val 2243091"/>
            <a:gd name="adj4" fmla="val 9024489"/>
            <a:gd name="adj5" fmla="val 4371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A7722E6-35DA-4F7B-BD87-B4B0BDDB8574}">
      <dsp:nvSpPr>
        <dsp:cNvPr id="0" name=""/>
        <dsp:cNvSpPr/>
      </dsp:nvSpPr>
      <dsp:spPr>
        <a:xfrm>
          <a:off x="679078" y="1668554"/>
          <a:ext cx="1376766" cy="5474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/>
            <a:t>2018-2019</a:t>
          </a:r>
        </a:p>
      </dsp:txBody>
      <dsp:txXfrm>
        <a:off x="695114" y="1684590"/>
        <a:ext cx="1344694" cy="515422"/>
      </dsp:txXfrm>
    </dsp:sp>
    <dsp:sp modelId="{8AE669E1-4F88-4427-A1AF-C1E37CC905D5}">
      <dsp:nvSpPr>
        <dsp:cNvPr id="0" name=""/>
        <dsp:cNvSpPr/>
      </dsp:nvSpPr>
      <dsp:spPr>
        <a:xfrm>
          <a:off x="2379881" y="664814"/>
          <a:ext cx="1548862" cy="1277487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/>
            <a:t>COVID-19</a:t>
          </a:r>
        </a:p>
      </dsp:txBody>
      <dsp:txXfrm>
        <a:off x="2409280" y="967961"/>
        <a:ext cx="1490064" cy="944942"/>
      </dsp:txXfrm>
    </dsp:sp>
    <dsp:sp modelId="{16513963-68A0-4E5E-97F0-BED32EA14215}">
      <dsp:nvSpPr>
        <dsp:cNvPr id="0" name=""/>
        <dsp:cNvSpPr/>
      </dsp:nvSpPr>
      <dsp:spPr>
        <a:xfrm>
          <a:off x="3216985" y="-155136"/>
          <a:ext cx="2014299" cy="2014299"/>
        </a:xfrm>
        <a:prstGeom prst="circularArrow">
          <a:avLst>
            <a:gd name="adj1" fmla="val 3378"/>
            <a:gd name="adj2" fmla="val 417946"/>
            <a:gd name="adj3" fmla="val 19406543"/>
            <a:gd name="adj4" fmla="val 12575511"/>
            <a:gd name="adj5" fmla="val 3941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57C7BB-6E31-4B78-BB96-DB5DCF61D28A}">
      <dsp:nvSpPr>
        <dsp:cNvPr id="0" name=""/>
        <dsp:cNvSpPr/>
      </dsp:nvSpPr>
      <dsp:spPr>
        <a:xfrm>
          <a:off x="2724072" y="391067"/>
          <a:ext cx="1376766" cy="5474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/>
            <a:t>2019-2020</a:t>
          </a:r>
        </a:p>
      </dsp:txBody>
      <dsp:txXfrm>
        <a:off x="2740108" y="407103"/>
        <a:ext cx="1344694" cy="515422"/>
      </dsp:txXfrm>
    </dsp:sp>
    <dsp:sp modelId="{07F84C72-32C9-43E8-89DD-F0BC52D4A1F3}">
      <dsp:nvSpPr>
        <dsp:cNvPr id="0" name=""/>
        <dsp:cNvSpPr/>
      </dsp:nvSpPr>
      <dsp:spPr>
        <a:xfrm>
          <a:off x="4424874" y="664814"/>
          <a:ext cx="1548862" cy="1277487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/>
            <a:t>COVID-19</a:t>
          </a:r>
        </a:p>
      </dsp:txBody>
      <dsp:txXfrm>
        <a:off x="4454273" y="694213"/>
        <a:ext cx="1490064" cy="944942"/>
      </dsp:txXfrm>
    </dsp:sp>
    <dsp:sp modelId="{BAFD3258-CACC-467A-8FD5-FC566F4856CC}">
      <dsp:nvSpPr>
        <dsp:cNvPr id="0" name=""/>
        <dsp:cNvSpPr/>
      </dsp:nvSpPr>
      <dsp:spPr>
        <a:xfrm>
          <a:off x="4769066" y="1668554"/>
          <a:ext cx="1376766" cy="5474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/>
            <a:t>2020-2021</a:t>
          </a:r>
        </a:p>
      </dsp:txBody>
      <dsp:txXfrm>
        <a:off x="4785102" y="1684590"/>
        <a:ext cx="1344694" cy="51542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EE184A-0809-4154-B104-5691B4D4678E}">
      <dsp:nvSpPr>
        <dsp:cNvPr id="0" name=""/>
        <dsp:cNvSpPr/>
      </dsp:nvSpPr>
      <dsp:spPr>
        <a:xfrm>
          <a:off x="3866" y="1256912"/>
          <a:ext cx="1585108" cy="13073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/>
            <a:t>RETORNEM </a:t>
          </a:r>
          <a:r>
            <a:rPr lang="es-ES" sz="1000" kern="1200" dirty="0" err="1"/>
            <a:t>amb</a:t>
          </a:r>
          <a:r>
            <a:rPr lang="es-ES" sz="1000" kern="1200" dirty="0"/>
            <a:t> </a:t>
          </a:r>
          <a:r>
            <a:rPr lang="es-ES" sz="1000" kern="1200" dirty="0" err="1"/>
            <a:t>PSiE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/>
            <a:t>Dos </a:t>
          </a:r>
          <a:r>
            <a:rPr lang="es-ES" sz="1000" kern="1200" dirty="0" err="1"/>
            <a:t>infermeres</a:t>
          </a:r>
          <a:r>
            <a:rPr lang="es-ES" sz="1000" kern="1200" dirty="0"/>
            <a:t> consulta </a:t>
          </a:r>
          <a:r>
            <a:rPr lang="es-ES" sz="1000" kern="1200" dirty="0" err="1"/>
            <a:t>oberta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err="1"/>
            <a:t>Comencem</a:t>
          </a:r>
          <a:r>
            <a:rPr lang="es-ES" sz="1000" kern="1200" dirty="0"/>
            <a:t> </a:t>
          </a:r>
          <a:r>
            <a:rPr lang="es-ES" sz="1000" kern="1200" dirty="0" err="1"/>
            <a:t>tallers</a:t>
          </a:r>
          <a:r>
            <a:rPr lang="es-ES" sz="1000" kern="1200" dirty="0"/>
            <a:t> a SVH i Torrelles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/>
            <a:t>14 </a:t>
          </a:r>
          <a:r>
            <a:rPr lang="es-ES" sz="1000" kern="1200" dirty="0" err="1"/>
            <a:t>tallers</a:t>
          </a:r>
          <a:r>
            <a:rPr lang="es-ES" sz="1000" kern="1200" dirty="0"/>
            <a:t> en total</a:t>
          </a:r>
        </a:p>
      </dsp:txBody>
      <dsp:txXfrm>
        <a:off x="33953" y="1286999"/>
        <a:ext cx="1524934" cy="967055"/>
      </dsp:txXfrm>
    </dsp:sp>
    <dsp:sp modelId="{14224F5F-4523-4AC4-B687-026C7F08CA02}">
      <dsp:nvSpPr>
        <dsp:cNvPr id="0" name=""/>
        <dsp:cNvSpPr/>
      </dsp:nvSpPr>
      <dsp:spPr>
        <a:xfrm>
          <a:off x="914008" y="1637792"/>
          <a:ext cx="1645403" cy="1645403"/>
        </a:xfrm>
        <a:prstGeom prst="leftCircularArrow">
          <a:avLst>
            <a:gd name="adj1" fmla="val 2535"/>
            <a:gd name="adj2" fmla="val 307439"/>
            <a:gd name="adj3" fmla="val 2082950"/>
            <a:gd name="adj4" fmla="val 9024489"/>
            <a:gd name="adj5" fmla="val 295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314348-2FDB-4E70-A44A-697965498187}">
      <dsp:nvSpPr>
        <dsp:cNvPr id="0" name=""/>
        <dsp:cNvSpPr/>
      </dsp:nvSpPr>
      <dsp:spPr>
        <a:xfrm>
          <a:off x="356113" y="2284141"/>
          <a:ext cx="1408984" cy="5603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/>
            <a:t>2021-2022</a:t>
          </a:r>
        </a:p>
      </dsp:txBody>
      <dsp:txXfrm>
        <a:off x="372524" y="2300552"/>
        <a:ext cx="1376162" cy="527484"/>
      </dsp:txXfrm>
    </dsp:sp>
    <dsp:sp modelId="{4D5D0210-5D28-4693-98B9-C5CC93A22AA1}">
      <dsp:nvSpPr>
        <dsp:cNvPr id="0" name=""/>
        <dsp:cNvSpPr/>
      </dsp:nvSpPr>
      <dsp:spPr>
        <a:xfrm>
          <a:off x="1963700" y="1256912"/>
          <a:ext cx="1585108" cy="13073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err="1"/>
            <a:t>Quatre</a:t>
          </a:r>
          <a:r>
            <a:rPr lang="es-ES" sz="1000" kern="1200" dirty="0"/>
            <a:t>-cinc </a:t>
          </a:r>
          <a:r>
            <a:rPr lang="es-ES" sz="1000" kern="1200" dirty="0" err="1"/>
            <a:t>infermeres</a:t>
          </a:r>
          <a:r>
            <a:rPr lang="es-ES" sz="1000" kern="1200" dirty="0"/>
            <a:t> consulta </a:t>
          </a:r>
          <a:r>
            <a:rPr lang="es-ES" sz="1000" kern="1200" dirty="0" err="1"/>
            <a:t>oberta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err="1"/>
            <a:t>Comencem</a:t>
          </a:r>
          <a:r>
            <a:rPr lang="es-ES" sz="1000" kern="1200" dirty="0"/>
            <a:t> </a:t>
          </a:r>
          <a:r>
            <a:rPr lang="es-ES" sz="1000" kern="1200" dirty="0" err="1"/>
            <a:t>tallers</a:t>
          </a:r>
          <a:r>
            <a:rPr lang="es-ES" sz="1000" kern="1200" dirty="0"/>
            <a:t> a Sant Boi (6 IES) + SVH i Torrelles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/>
            <a:t>48 </a:t>
          </a:r>
          <a:r>
            <a:rPr lang="es-ES" sz="1000" kern="1200" dirty="0" err="1"/>
            <a:t>tallers</a:t>
          </a:r>
          <a:r>
            <a:rPr lang="es-ES" sz="1000" kern="1200" dirty="0"/>
            <a:t> en total</a:t>
          </a:r>
        </a:p>
      </dsp:txBody>
      <dsp:txXfrm>
        <a:off x="1993787" y="1567152"/>
        <a:ext cx="1524934" cy="967055"/>
      </dsp:txXfrm>
    </dsp:sp>
    <dsp:sp modelId="{0FF20E21-2334-4FBE-A7E6-BB33BB570E15}">
      <dsp:nvSpPr>
        <dsp:cNvPr id="0" name=""/>
        <dsp:cNvSpPr/>
      </dsp:nvSpPr>
      <dsp:spPr>
        <a:xfrm>
          <a:off x="2860632" y="486748"/>
          <a:ext cx="1847945" cy="1847945"/>
        </a:xfrm>
        <a:prstGeom prst="circularArrow">
          <a:avLst>
            <a:gd name="adj1" fmla="val 2257"/>
            <a:gd name="adj2" fmla="val 271990"/>
            <a:gd name="adj3" fmla="val 19552499"/>
            <a:gd name="adj4" fmla="val 12575511"/>
            <a:gd name="adj5" fmla="val 26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0EFBC6-C47D-4D1A-8004-BE7D1D2644E0}">
      <dsp:nvSpPr>
        <dsp:cNvPr id="0" name=""/>
        <dsp:cNvSpPr/>
      </dsp:nvSpPr>
      <dsp:spPr>
        <a:xfrm>
          <a:off x="2315946" y="976758"/>
          <a:ext cx="1408984" cy="5603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/>
            <a:t>2022-2023</a:t>
          </a:r>
        </a:p>
      </dsp:txBody>
      <dsp:txXfrm>
        <a:off x="2332357" y="993169"/>
        <a:ext cx="1376162" cy="527484"/>
      </dsp:txXfrm>
    </dsp:sp>
    <dsp:sp modelId="{9D85E750-F370-48E7-9E68-2844523587CE}">
      <dsp:nvSpPr>
        <dsp:cNvPr id="0" name=""/>
        <dsp:cNvSpPr/>
      </dsp:nvSpPr>
      <dsp:spPr>
        <a:xfrm>
          <a:off x="3923533" y="1256912"/>
          <a:ext cx="1585108" cy="13073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 err="1"/>
            <a:t>Objectius</a:t>
          </a:r>
          <a:r>
            <a:rPr lang="es-ES" sz="900" kern="1200" dirty="0"/>
            <a:t>: mantener i continuar </a:t>
          </a:r>
          <a:r>
            <a:rPr lang="es-ES" sz="900" kern="1200" dirty="0" err="1"/>
            <a:t>amb</a:t>
          </a:r>
          <a:r>
            <a:rPr lang="es-ES" sz="900" kern="1200" dirty="0"/>
            <a:t> la consulta </a:t>
          </a:r>
          <a:r>
            <a:rPr lang="es-ES" sz="900" kern="1200" dirty="0" err="1"/>
            <a:t>oberta</a:t>
          </a:r>
          <a:r>
            <a:rPr lang="es-ES" sz="900" kern="1200" dirty="0"/>
            <a:t>.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/>
            <a:t>Poder arribar </a:t>
          </a:r>
          <a:r>
            <a:rPr lang="es-ES" sz="900" kern="1200" dirty="0" err="1"/>
            <a:t>als</a:t>
          </a:r>
          <a:r>
            <a:rPr lang="es-ES" sz="900" kern="1200" dirty="0"/>
            <a:t> 10 IES de Sant Boi + Santa Coloma de Cervelló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 err="1"/>
            <a:t>Mantenir</a:t>
          </a:r>
          <a:r>
            <a:rPr lang="es-ES" sz="900" kern="1200" dirty="0"/>
            <a:t> la figura </a:t>
          </a:r>
          <a:r>
            <a:rPr lang="es-ES" sz="900" kern="1200" dirty="0" err="1"/>
            <a:t>d’interconsulta</a:t>
          </a:r>
          <a:r>
            <a:rPr lang="es-ES" sz="900" kern="1200" dirty="0"/>
            <a:t>/gestora de casos</a:t>
          </a:r>
        </a:p>
      </dsp:txBody>
      <dsp:txXfrm>
        <a:off x="3953620" y="1286999"/>
        <a:ext cx="1524934" cy="967055"/>
      </dsp:txXfrm>
    </dsp:sp>
    <dsp:sp modelId="{3554140F-DD99-416D-AC08-86BDB2013E19}">
      <dsp:nvSpPr>
        <dsp:cNvPr id="0" name=""/>
        <dsp:cNvSpPr/>
      </dsp:nvSpPr>
      <dsp:spPr>
        <a:xfrm>
          <a:off x="4240935" y="2520400"/>
          <a:ext cx="1408984" cy="5603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/>
            <a:t>2023-2024</a:t>
          </a:r>
        </a:p>
      </dsp:txBody>
      <dsp:txXfrm>
        <a:off x="4257346" y="2536811"/>
        <a:ext cx="1376162" cy="5274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77097-30C1-4297-95F0-DFCC62ED40D6}" type="datetimeFigureOut">
              <a:rPr lang="es-ES" smtClean="0"/>
              <a:t>22/10/2023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5F7F1-9518-4210-8467-55CF36A784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565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5F7F1-9518-4210-8467-55CF36A784C1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590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5F7F1-9518-4210-8467-55CF36A784C1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8726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5F7F1-9518-4210-8467-55CF36A784C1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0611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5F7F1-9518-4210-8467-55CF36A784C1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5883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5F7F1-9518-4210-8467-55CF36A784C1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1966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5F7F1-9518-4210-8467-55CF36A784C1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798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5F7F1-9518-4210-8467-55CF36A784C1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1966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5F7F1-9518-4210-8467-55CF36A784C1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5284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1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2032-CBD2-4CEA-B460-4F0C52FBCFAB}" type="datetimeFigureOut">
              <a:rPr lang="ca-ES" smtClean="0"/>
              <a:t>22/10/2023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6A1-F0CD-44E3-BBC9-1099FEFBE62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74355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2032-CBD2-4CEA-B460-4F0C52FBCFAB}" type="datetimeFigureOut">
              <a:rPr lang="ca-ES" smtClean="0"/>
              <a:t>22/10/2023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6A1-F0CD-44E3-BBC9-1099FEFBE62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96857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2032-CBD2-4CEA-B460-4F0C52FBCFAB}" type="datetimeFigureOut">
              <a:rPr lang="ca-ES" smtClean="0"/>
              <a:t>22/10/2023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6A1-F0CD-44E3-BBC9-1099FEFBE62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081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2032-CBD2-4CEA-B460-4F0C52FBCFAB}" type="datetimeFigureOut">
              <a:rPr lang="ca-ES" smtClean="0"/>
              <a:t>22/10/2023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6A1-F0CD-44E3-BBC9-1099FEFBE62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10799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2032-CBD2-4CEA-B460-4F0C52FBCFAB}" type="datetimeFigureOut">
              <a:rPr lang="ca-ES" smtClean="0"/>
              <a:t>22/10/2023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6A1-F0CD-44E3-BBC9-1099FEFBE62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33467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2032-CBD2-4CEA-B460-4F0C52FBCFAB}" type="datetimeFigureOut">
              <a:rPr lang="ca-ES" smtClean="0"/>
              <a:t>22/10/2023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6A1-F0CD-44E3-BBC9-1099FEFBE62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90214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2032-CBD2-4CEA-B460-4F0C52FBCFAB}" type="datetimeFigureOut">
              <a:rPr lang="ca-ES" smtClean="0"/>
              <a:t>22/10/2023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6A1-F0CD-44E3-BBC9-1099FEFBE62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00401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3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2032-CBD2-4CEA-B460-4F0C52FBCFAB}" type="datetimeFigureOut">
              <a:rPr lang="ca-ES" smtClean="0"/>
              <a:t>22/10/2023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6A1-F0CD-44E3-BBC9-1099FEFBE62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33034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2032-CBD2-4CEA-B460-4F0C52FBCFAB}" type="datetimeFigureOut">
              <a:rPr lang="ca-ES" smtClean="0"/>
              <a:t>22/10/2023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6A1-F0CD-44E3-BBC9-1099FEFBE62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17391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2032-CBD2-4CEA-B460-4F0C52FBCFAB}" type="datetimeFigureOut">
              <a:rPr lang="ca-ES" smtClean="0"/>
              <a:t>22/10/2023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6A1-F0CD-44E3-BBC9-1099FEFBE62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240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2032-CBD2-4CEA-B460-4F0C52FBCFAB}" type="datetimeFigureOut">
              <a:rPr lang="ca-ES" smtClean="0"/>
              <a:t>22/10/2023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6A1-F0CD-44E3-BBC9-1099FEFBE62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461517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B2032-CBD2-4CEA-B460-4F0C52FBCFAB}" type="datetimeFigureOut">
              <a:rPr lang="ca-ES" smtClean="0"/>
              <a:t>22/10/2023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276A1-F0CD-44E3-BBC9-1099FEFBE62B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26249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7.jpe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7.jpe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1.jpeg"/><Relationship Id="rId9" Type="http://schemas.microsoft.com/office/2007/relationships/diagramDrawing" Target="../diagrams/drawing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10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microsoft.com/office/2007/relationships/diagramDrawing" Target="../diagrams/drawing5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13" Type="http://schemas.microsoft.com/office/2007/relationships/diagramDrawing" Target="../diagrams/drawing7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6.xml"/><Relationship Id="rId12" Type="http://schemas.openxmlformats.org/officeDocument/2006/relationships/diagramColors" Target="../diagrams/colors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11" Type="http://schemas.openxmlformats.org/officeDocument/2006/relationships/diagramQuickStyle" Target="../diagrams/quickStyle7.xml"/><Relationship Id="rId5" Type="http://schemas.openxmlformats.org/officeDocument/2006/relationships/diagramLayout" Target="../diagrams/layout6.xml"/><Relationship Id="rId15" Type="http://schemas.openxmlformats.org/officeDocument/2006/relationships/image" Target="../media/image15.jpeg"/><Relationship Id="rId10" Type="http://schemas.openxmlformats.org/officeDocument/2006/relationships/diagramLayout" Target="../diagrams/layout7.xml"/><Relationship Id="rId4" Type="http://schemas.openxmlformats.org/officeDocument/2006/relationships/diagramData" Target="../diagrams/data6.xml"/><Relationship Id="rId9" Type="http://schemas.openxmlformats.org/officeDocument/2006/relationships/diagramData" Target="../diagrams/data7.xml"/><Relationship Id="rId1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undacioorienta.com/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4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DISSENY\NOVA IMATGE ORIENTA\ppoint\FO NOVA PROPOSTA\DIAPOS JPG\proposta pp portada (4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9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1136576" y="1641828"/>
            <a:ext cx="778674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Prevenir les autolesions des de l’àmbit educatiu</a:t>
            </a:r>
          </a:p>
          <a:p>
            <a:pPr algn="ctr"/>
            <a:r>
              <a:rPr lang="ca-ES" sz="2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Programa salut i escola (</a:t>
            </a:r>
            <a:r>
              <a:rPr lang="ca-ES" sz="24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PSiE</a:t>
            </a:r>
            <a:r>
              <a:rPr lang="ca-ES" sz="2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algn="ctr"/>
            <a:endParaRPr lang="ca-ES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ca-ES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“Autolesions i conductes suïcides en infància, adolescència i joves”</a:t>
            </a:r>
          </a:p>
          <a:p>
            <a:pPr algn="ctr"/>
            <a:endParaRPr lang="ca-ES" sz="32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6 CuadroTexto">
            <a:extLst>
              <a:ext uri="{FF2B5EF4-FFF2-40B4-BE49-F238E27FC236}">
                <a16:creationId xmlns:a16="http://schemas.microsoft.com/office/drawing/2014/main" xmlns="" id="{EAF2A3DD-D1F1-4514-AB22-7D60ED0046C1}"/>
              </a:ext>
            </a:extLst>
          </p:cNvPr>
          <p:cNvSpPr txBox="1"/>
          <p:nvPr/>
        </p:nvSpPr>
        <p:spPr>
          <a:xfrm>
            <a:off x="6426086" y="4365589"/>
            <a:ext cx="3479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a-ES" sz="12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Aïda Romero Inglada</a:t>
            </a:r>
          </a:p>
          <a:p>
            <a:pPr algn="r"/>
            <a:r>
              <a:rPr lang="ca-ES" sz="1200" i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Infermera especialista en salut mental </a:t>
            </a:r>
          </a:p>
          <a:p>
            <a:pPr algn="r"/>
            <a:r>
              <a:rPr lang="ca-ES" sz="1200" i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CSMIJ Sant Boi</a:t>
            </a:r>
          </a:p>
          <a:p>
            <a:pPr algn="r"/>
            <a:r>
              <a:rPr lang="ca-ES" sz="1200" i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Professora de Salut Mental </a:t>
            </a:r>
            <a:r>
              <a:rPr lang="ca-ES" sz="1200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Facultat d’Infermeria</a:t>
            </a:r>
            <a:endParaRPr lang="ca-ES" sz="1200" i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968D7FA0-F070-4D72-80A5-6B11A4A31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29626"/>
            <a:ext cx="1347392" cy="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6A82F7A7-E3CF-4F90-BC4C-C8999534EB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915" y="3109269"/>
            <a:ext cx="2939819" cy="2204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 descr="Fundació Congrés Català de Salut Mental » Inici">
            <a:extLst>
              <a:ext uri="{FF2B5EF4-FFF2-40B4-BE49-F238E27FC236}">
                <a16:creationId xmlns:a16="http://schemas.microsoft.com/office/drawing/2014/main" xmlns="" id="{6673EEF5-BCAE-405E-9862-56F9854577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8" t="45846" r="19979" b="4850"/>
          <a:stretch/>
        </p:blipFill>
        <p:spPr bwMode="auto">
          <a:xfrm>
            <a:off x="6350" y="4509120"/>
            <a:ext cx="1597514" cy="87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Logotipo actual - Visita virtual del Edificio Histórico de la Universidad  de Barcelon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AutoShape 4" descr="Logotipo actual - Visita virtual del Edificio Histórico de la Universidad  de Barcelon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0" name="Picture 6" descr="Máster en Derecho y Gestión aduanera – UB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57" t="16909" r="32672" b="38469"/>
          <a:stretch/>
        </p:blipFill>
        <p:spPr bwMode="auto">
          <a:xfrm>
            <a:off x="1678250" y="4406557"/>
            <a:ext cx="679896" cy="9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916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DISSENY\NOVA IMATGE ORIENTA\ppoint\FO NOVA PROPOSTA\DIAPOS JPG\proposta pp inteiror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215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059629" y="332656"/>
            <a:ext cx="7786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2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Què trobem </a:t>
            </a:r>
            <a:r>
              <a:rPr lang="ca-E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als instituts?</a:t>
            </a:r>
            <a:endParaRPr lang="ca-ES" sz="32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 descr="Escuela Técnica Superior de Ingenieros en Topografía, Geodesia y Cartografía">
            <a:extLst>
              <a:ext uri="{FF2B5EF4-FFF2-40B4-BE49-F238E27FC236}">
                <a16:creationId xmlns:a16="http://schemas.microsoft.com/office/drawing/2014/main" xmlns="" id="{863683F7-6663-4AE2-B8D5-73B862772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917431"/>
            <a:ext cx="9303157" cy="52330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xmlns="" id="{76A54F0B-456E-4BD3-9818-A790305983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0725118"/>
              </p:ext>
            </p:extLst>
          </p:nvPr>
        </p:nvGraphicFramePr>
        <p:xfrm>
          <a:off x="1651000" y="1275691"/>
          <a:ext cx="66040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83019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DISSENY\NOVA IMATGE ORIENTA\ppoint\FO NOVA PROPOSTA\DIAPOS JPG\proposta pp inteiror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215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059629" y="332656"/>
            <a:ext cx="7786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2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Agents implicats:</a:t>
            </a:r>
          </a:p>
        </p:txBody>
      </p:sp>
      <p:pic>
        <p:nvPicPr>
          <p:cNvPr id="2" name="Picture 2" descr="Escuela Técnica Superior de Ingenieros en Topografía, Geodesia y Cartografía">
            <a:extLst>
              <a:ext uri="{FF2B5EF4-FFF2-40B4-BE49-F238E27FC236}">
                <a16:creationId xmlns:a16="http://schemas.microsoft.com/office/drawing/2014/main" xmlns="" id="{863683F7-6663-4AE2-B8D5-73B862772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917431"/>
            <a:ext cx="9303157" cy="52330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xmlns="" id="{40912125-0CB5-44F3-A424-DF2B5A8D5A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1689911"/>
              </p:ext>
            </p:extLst>
          </p:nvPr>
        </p:nvGraphicFramePr>
        <p:xfrm>
          <a:off x="1748644" y="1236150"/>
          <a:ext cx="6408712" cy="4688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8636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7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DISSENY\NOVA IMATGE ORIENTA\ppoint\FO NOVA PROPOSTA\DIAPOS JPG\proposta pp inteiror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215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059629" y="332656"/>
            <a:ext cx="77867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2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Prevenir les autolesions en l’àmbit educatiu:</a:t>
            </a:r>
          </a:p>
        </p:txBody>
      </p:sp>
      <p:pic>
        <p:nvPicPr>
          <p:cNvPr id="3074" name="Picture 2" descr="TIPOS DE PREVENCIÓN DEL CÁNCER - Mejor Sin Cáncer">
            <a:extLst>
              <a:ext uri="{FF2B5EF4-FFF2-40B4-BE49-F238E27FC236}">
                <a16:creationId xmlns:a16="http://schemas.microsoft.com/office/drawing/2014/main" xmlns="" id="{E06BA08D-3F25-45FB-B29C-42D7596813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7982" b="10025"/>
          <a:stretch/>
        </p:blipFill>
        <p:spPr bwMode="auto">
          <a:xfrm>
            <a:off x="-32565" y="1377592"/>
            <a:ext cx="5769471" cy="4499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xmlns="" id="{BC7F7AA5-3850-4DB1-A2BA-5FB2F4A91FE3}"/>
              </a:ext>
            </a:extLst>
          </p:cNvPr>
          <p:cNvSpPr/>
          <p:nvPr/>
        </p:nvSpPr>
        <p:spPr>
          <a:xfrm>
            <a:off x="7401272" y="3209079"/>
            <a:ext cx="2232248" cy="940001"/>
          </a:xfrm>
          <a:prstGeom prst="roundRect">
            <a:avLst>
              <a:gd name="adj" fmla="val 50000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BBA3550C-49B2-4975-B0E9-8119723CAA13}"/>
              </a:ext>
            </a:extLst>
          </p:cNvPr>
          <p:cNvSpPr txBox="1"/>
          <p:nvPr/>
        </p:nvSpPr>
        <p:spPr>
          <a:xfrm>
            <a:off x="5424171" y="3209079"/>
            <a:ext cx="19050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 err="1"/>
              <a:t>Detecció</a:t>
            </a:r>
            <a:r>
              <a:rPr lang="es-ES" sz="1600" dirty="0"/>
              <a:t> </a:t>
            </a:r>
            <a:r>
              <a:rPr lang="es-ES" sz="1600" dirty="0" err="1"/>
              <a:t>precoç</a:t>
            </a:r>
            <a:endParaRPr lang="es-ES" sz="16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 err="1"/>
              <a:t>Diagnòstic</a:t>
            </a:r>
            <a:endParaRPr lang="es-ES" sz="16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 err="1"/>
              <a:t>Tractament</a:t>
            </a:r>
            <a:r>
              <a:rPr lang="es-ES" sz="1600" dirty="0"/>
              <a:t> </a:t>
            </a:r>
            <a:r>
              <a:rPr lang="es-ES" sz="1600" dirty="0" err="1"/>
              <a:t>individualitzat</a:t>
            </a:r>
            <a:endParaRPr lang="es-ES" sz="16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E4EFD0DF-C8A4-4F2D-9985-85E5EA4B2A5E}"/>
              </a:ext>
            </a:extLst>
          </p:cNvPr>
          <p:cNvSpPr txBox="1"/>
          <p:nvPr/>
        </p:nvSpPr>
        <p:spPr>
          <a:xfrm>
            <a:off x="7545288" y="3356992"/>
            <a:ext cx="2183015" cy="662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Millora</a:t>
            </a:r>
            <a:r>
              <a:rPr lang="es-ES" dirty="0"/>
              <a:t> de </a:t>
            </a:r>
            <a:r>
              <a:rPr lang="es-ES" dirty="0" err="1"/>
              <a:t>pronòstic</a:t>
            </a:r>
            <a:endParaRPr lang="es-ES" dirty="0"/>
          </a:p>
          <a:p>
            <a:r>
              <a:rPr lang="es-ES" dirty="0" err="1"/>
              <a:t>Menys</a:t>
            </a:r>
            <a:r>
              <a:rPr lang="es-ES" dirty="0"/>
              <a:t> </a:t>
            </a:r>
            <a:r>
              <a:rPr lang="es-ES" dirty="0" err="1"/>
              <a:t>comorbilitats</a:t>
            </a:r>
            <a:endParaRPr lang="es-ES" dirty="0"/>
          </a:p>
        </p:txBody>
      </p:sp>
      <p:sp>
        <p:nvSpPr>
          <p:cNvPr id="8" name="Rectángulo: esquinas redondeadas 2">
            <a:extLst>
              <a:ext uri="{FF2B5EF4-FFF2-40B4-BE49-F238E27FC236}">
                <a16:creationId xmlns:a16="http://schemas.microsoft.com/office/drawing/2014/main" xmlns="" id="{BC7F7AA5-3850-4DB1-A2BA-5FB2F4A91FE3}"/>
              </a:ext>
            </a:extLst>
          </p:cNvPr>
          <p:cNvSpPr/>
          <p:nvPr/>
        </p:nvSpPr>
        <p:spPr>
          <a:xfrm>
            <a:off x="3872880" y="4437112"/>
            <a:ext cx="1728192" cy="1152128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700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  <p:bldP spid="4" grpId="0"/>
      <p:bldP spid="5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DISSENY\NOVA IMATGE ORIENTA\ppoint\FO NOVA PROPOSTA\DIAPOS JPG\proposta pp inteiror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215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059629" y="332656"/>
            <a:ext cx="77867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Programa Salut i Escola</a:t>
            </a:r>
          </a:p>
          <a:p>
            <a:pPr algn="ctr"/>
            <a:r>
              <a:rPr lang="ca-E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ca-ES" sz="32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PSiE</a:t>
            </a:r>
            <a:r>
              <a:rPr lang="ca-E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ca-ES" sz="32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05464A7D-BE12-4AF8-B1B5-DABF2F057C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4879419"/>
              </p:ext>
            </p:extLst>
          </p:nvPr>
        </p:nvGraphicFramePr>
        <p:xfrm>
          <a:off x="-231576" y="1227666"/>
          <a:ext cx="66040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1AA4BE40-01F9-4C4D-BD6C-76BD7AF88279}"/>
              </a:ext>
            </a:extLst>
          </p:cNvPr>
          <p:cNvSpPr txBox="1"/>
          <p:nvPr/>
        </p:nvSpPr>
        <p:spPr>
          <a:xfrm>
            <a:off x="5673080" y="1601886"/>
            <a:ext cx="46085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/>
              <a:t>Consulta </a:t>
            </a:r>
            <a:r>
              <a:rPr lang="es-ES" dirty="0" err="1"/>
              <a:t>oberta</a:t>
            </a:r>
            <a:r>
              <a:rPr lang="es-ES" dirty="0"/>
              <a:t> (ABS)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 err="1"/>
              <a:t>Tallers</a:t>
            </a:r>
            <a:r>
              <a:rPr lang="es-ES" dirty="0"/>
              <a:t> </a:t>
            </a:r>
            <a:r>
              <a:rPr lang="es-ES" dirty="0" err="1"/>
              <a:t>SiE</a:t>
            </a:r>
            <a:r>
              <a:rPr lang="es-ES" dirty="0"/>
              <a:t> (CSMIJ+ABS)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 dirty="0" err="1"/>
              <a:t>Inici</a:t>
            </a:r>
            <a:r>
              <a:rPr lang="es-ES" dirty="0"/>
              <a:t> </a:t>
            </a:r>
            <a:r>
              <a:rPr lang="es-ES" dirty="0" err="1"/>
              <a:t>curs</a:t>
            </a:r>
            <a:r>
              <a:rPr lang="es-ES" dirty="0"/>
              <a:t> escolar 2018-2019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 dirty="0" err="1"/>
              <a:t>Actiu</a:t>
            </a:r>
            <a:r>
              <a:rPr lang="es-ES" dirty="0"/>
              <a:t> </a:t>
            </a:r>
            <a:r>
              <a:rPr lang="es-ES" dirty="0" err="1"/>
              <a:t>fins</a:t>
            </a:r>
            <a:r>
              <a:rPr lang="es-ES" dirty="0"/>
              <a:t> </a:t>
            </a:r>
            <a:r>
              <a:rPr lang="es-ES" dirty="0" err="1"/>
              <a:t>l’actualitat</a:t>
            </a:r>
            <a:endParaRPr lang="es-ES" dirty="0"/>
          </a:p>
          <a:p>
            <a:pPr lvl="1"/>
            <a:endParaRPr lang="es-E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 err="1"/>
              <a:t>Coordinació</a:t>
            </a:r>
            <a:r>
              <a:rPr lang="es-ES" dirty="0"/>
              <a:t> </a:t>
            </a:r>
            <a:r>
              <a:rPr lang="es-ES" dirty="0" err="1"/>
              <a:t>xarxa</a:t>
            </a:r>
            <a:r>
              <a:rPr lang="es-ES" dirty="0"/>
              <a:t> </a:t>
            </a:r>
            <a:r>
              <a:rPr lang="es-ES" dirty="0" err="1"/>
              <a:t>salut</a:t>
            </a:r>
            <a:r>
              <a:rPr lang="es-ES" dirty="0"/>
              <a:t> mental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 err="1"/>
              <a:t>Derivacions</a:t>
            </a:r>
            <a:r>
              <a:rPr lang="es-ES" dirty="0"/>
              <a:t> (P10) </a:t>
            </a:r>
            <a:r>
              <a:rPr lang="es-ES" dirty="0" err="1"/>
              <a:t>infermeria</a:t>
            </a:r>
            <a:r>
              <a:rPr lang="es-ES" dirty="0"/>
              <a:t> ABS i </a:t>
            </a:r>
            <a:r>
              <a:rPr lang="es-ES" dirty="0" err="1"/>
              <a:t>infermeria</a:t>
            </a:r>
            <a:r>
              <a:rPr lang="es-ES" dirty="0"/>
              <a:t> </a:t>
            </a:r>
            <a:r>
              <a:rPr lang="es-ES" dirty="0" err="1"/>
              <a:t>salut</a:t>
            </a:r>
            <a:r>
              <a:rPr lang="es-ES" dirty="0"/>
              <a:t> mental CSMIJ</a:t>
            </a:r>
          </a:p>
          <a:p>
            <a:endParaRPr lang="es-ES" dirty="0"/>
          </a:p>
        </p:txBody>
      </p:sp>
      <p:pic>
        <p:nvPicPr>
          <p:cNvPr id="2050" name="Picture 2" descr="Ràdio Balaguer - El programa Salut i Escola a la Regió Sanitària Lleida  atén 717 consultes durant el curs 2011-2012. El perfil d'usuaris són noies  i nois de 13 a 16 anys">
            <a:extLst>
              <a:ext uri="{FF2B5EF4-FFF2-40B4-BE49-F238E27FC236}">
                <a16:creationId xmlns:a16="http://schemas.microsoft.com/office/drawing/2014/main" xmlns="" id="{22A7E7A3-D8C1-4B2E-A127-9B284667D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129" y="4303611"/>
            <a:ext cx="2593170" cy="19405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85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3" grpId="0">
        <p:bldAsOne/>
      </p:bldGraphic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DISSENY\NOVA IMATGE ORIENTA\ppoint\FO NOVA PROPOSTA\DIAPOS JPG\proposta pp inteiror (1).jpg">
            <a:extLst>
              <a:ext uri="{FF2B5EF4-FFF2-40B4-BE49-F238E27FC236}">
                <a16:creationId xmlns:a16="http://schemas.microsoft.com/office/drawing/2014/main" xmlns="" id="{5B902ECD-622B-455F-B12E-EBC2AAEED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215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067405" y="332656"/>
            <a:ext cx="7786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2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Organització territorial CSMIJ Sant Boi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593CF294-0AC3-4FE7-AC17-1E26BE98C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64" y="1052736"/>
            <a:ext cx="6057306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xmlns="" id="{C71AE422-8C06-4678-B2B2-982492991496}"/>
              </a:ext>
            </a:extLst>
          </p:cNvPr>
          <p:cNvSpPr/>
          <p:nvPr/>
        </p:nvSpPr>
        <p:spPr>
          <a:xfrm>
            <a:off x="3512840" y="3739344"/>
            <a:ext cx="2160240" cy="2209936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5E6CAD8F-FB2A-4E4E-A96B-433D44E92255}"/>
              </a:ext>
            </a:extLst>
          </p:cNvPr>
          <p:cNvSpPr txBox="1"/>
          <p:nvPr/>
        </p:nvSpPr>
        <p:spPr>
          <a:xfrm>
            <a:off x="6079472" y="2413337"/>
            <a:ext cx="37326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10 </a:t>
            </a:r>
            <a:r>
              <a:rPr lang="es-ES" dirty="0" err="1"/>
              <a:t>instituts</a:t>
            </a:r>
            <a:r>
              <a:rPr lang="es-ES" dirty="0"/>
              <a:t> a Sant Boi</a:t>
            </a:r>
          </a:p>
          <a:p>
            <a:pPr algn="ctr"/>
            <a:r>
              <a:rPr lang="es-ES" dirty="0"/>
              <a:t>3 </a:t>
            </a:r>
            <a:r>
              <a:rPr lang="es-ES" dirty="0" err="1"/>
              <a:t>instituts</a:t>
            </a:r>
            <a:r>
              <a:rPr lang="es-ES" dirty="0"/>
              <a:t> a Sant Vicenç </a:t>
            </a:r>
            <a:r>
              <a:rPr lang="es-ES" dirty="0" err="1"/>
              <a:t>dels</a:t>
            </a:r>
            <a:r>
              <a:rPr lang="es-ES" dirty="0"/>
              <a:t> Horts</a:t>
            </a:r>
          </a:p>
          <a:p>
            <a:pPr algn="ctr"/>
            <a:r>
              <a:rPr lang="es-ES" dirty="0"/>
              <a:t>1 </a:t>
            </a:r>
            <a:r>
              <a:rPr lang="es-ES" dirty="0" err="1"/>
              <a:t>institut</a:t>
            </a:r>
            <a:r>
              <a:rPr lang="es-ES" dirty="0"/>
              <a:t> a Torrelles</a:t>
            </a:r>
          </a:p>
          <a:p>
            <a:pPr algn="ctr"/>
            <a:r>
              <a:rPr lang="es-ES" dirty="0"/>
              <a:t>1 </a:t>
            </a:r>
            <a:r>
              <a:rPr lang="es-ES" dirty="0" err="1"/>
              <a:t>institut</a:t>
            </a:r>
            <a:r>
              <a:rPr lang="es-ES" dirty="0"/>
              <a:t> a Santa Coloma de Cervelló</a:t>
            </a:r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r>
              <a:rPr lang="es-ES" dirty="0"/>
              <a:t>6 </a:t>
            </a:r>
            <a:r>
              <a:rPr lang="es-ES" dirty="0" err="1"/>
              <a:t>referents</a:t>
            </a:r>
            <a:r>
              <a:rPr lang="es-ES" dirty="0"/>
              <a:t> </a:t>
            </a:r>
            <a:r>
              <a:rPr lang="es-ES" dirty="0" err="1"/>
              <a:t>d’infermeria</a:t>
            </a:r>
            <a:r>
              <a:rPr lang="es-ES" dirty="0"/>
              <a:t> </a:t>
            </a:r>
            <a:r>
              <a:rPr lang="es-ES" dirty="0" err="1"/>
              <a:t>dels</a:t>
            </a:r>
            <a:r>
              <a:rPr lang="es-ES" dirty="0"/>
              <a:t> ABS</a:t>
            </a:r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57A9F95A-785E-4D72-859D-F7F54892FC80}"/>
              </a:ext>
            </a:extLst>
          </p:cNvPr>
          <p:cNvSpPr/>
          <p:nvPr/>
        </p:nvSpPr>
        <p:spPr>
          <a:xfrm>
            <a:off x="4160912" y="1052736"/>
            <a:ext cx="3312368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435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5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DISSENY\NOVA IMATGE ORIENTA\ppoint\FO NOVA PROPOSTA\DIAPOS JPG\proposta pp inteiror (1).jpg">
            <a:extLst>
              <a:ext uri="{FF2B5EF4-FFF2-40B4-BE49-F238E27FC236}">
                <a16:creationId xmlns:a16="http://schemas.microsoft.com/office/drawing/2014/main" xmlns="" id="{5B902ECD-622B-455F-B12E-EBC2AAEED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215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067405" y="40268"/>
            <a:ext cx="7786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Prevenció i detecció precoç a les aules</a:t>
            </a:r>
            <a:endParaRPr lang="ca-ES" sz="32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B753F6B8-7E92-4B16-8417-DB47BD359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189" y="2492896"/>
            <a:ext cx="3264363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3938288866"/>
              </p:ext>
            </p:extLst>
          </p:nvPr>
        </p:nvGraphicFramePr>
        <p:xfrm>
          <a:off x="-1095672" y="712505"/>
          <a:ext cx="9001000" cy="5884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15096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2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DISSENY\NOVA IMATGE ORIENTA\ppoint\FO NOVA PROPOSTA\DIAPOS JPG\proposta pp inteiror (1).jpg">
            <a:extLst>
              <a:ext uri="{FF2B5EF4-FFF2-40B4-BE49-F238E27FC236}">
                <a16:creationId xmlns:a16="http://schemas.microsoft.com/office/drawing/2014/main" xmlns="" id="{5B902ECD-622B-455F-B12E-EBC2AAEED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215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64" t="25237" r="17242" b="10875"/>
          <a:stretch/>
        </p:blipFill>
        <p:spPr bwMode="auto">
          <a:xfrm>
            <a:off x="2648744" y="1637928"/>
            <a:ext cx="4608511" cy="45273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067405" y="332656"/>
            <a:ext cx="7786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Taller d’autolesions i suïcidi</a:t>
            </a:r>
            <a:endParaRPr lang="ca-ES" sz="32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57A9F95A-785E-4D72-859D-F7F54892FC80}"/>
              </a:ext>
            </a:extLst>
          </p:cNvPr>
          <p:cNvSpPr/>
          <p:nvPr/>
        </p:nvSpPr>
        <p:spPr>
          <a:xfrm>
            <a:off x="4160912" y="1052736"/>
            <a:ext cx="3312368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377856698"/>
              </p:ext>
            </p:extLst>
          </p:nvPr>
        </p:nvGraphicFramePr>
        <p:xfrm>
          <a:off x="-943880" y="1052736"/>
          <a:ext cx="1180931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050" name="Picture 2" descr="Taller de Tècniques per a la Creativitat (bàsic)', gratuït, a l'espai  UAB-Emprèn - Universitat Autònoma de Barcelona - UAB Barcelona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256" y="1001265"/>
            <a:ext cx="2139731" cy="12035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596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  <p:bldGraphic spid="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DISSENY\NOVA IMATGE ORIENTA\ppoint\FO NOVA PROPOSTA\DIAPOS JPG\proposta pp inteiror (1).jpg">
            <a:extLst>
              <a:ext uri="{FF2B5EF4-FFF2-40B4-BE49-F238E27FC236}">
                <a16:creationId xmlns:a16="http://schemas.microsoft.com/office/drawing/2014/main" xmlns="" id="{5B902ECD-622B-455F-B12E-EBC2AAEED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215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067405" y="332656"/>
            <a:ext cx="77867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32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Evolució del </a:t>
            </a:r>
            <a:r>
              <a:rPr lang="ca-ES" sz="32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PSiE</a:t>
            </a:r>
            <a:endParaRPr lang="ca-ES" sz="32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ca-ES" sz="32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2019-2020-2021-2022-2023 </a:t>
            </a:r>
            <a:r>
              <a:rPr lang="ca-ES" sz="32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</a:t>
            </a:r>
            <a:endParaRPr lang="ca-ES" sz="32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8A4E84C4-59AE-4E3A-81FE-DA30144648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4778564"/>
              </p:ext>
            </p:extLst>
          </p:nvPr>
        </p:nvGraphicFramePr>
        <p:xfrm>
          <a:off x="1517352" y="1526819"/>
          <a:ext cx="6480720" cy="26071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C99CB9FE-2018-433C-84A5-24E5CA26D9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0565017"/>
              </p:ext>
            </p:extLst>
          </p:nvPr>
        </p:nvGraphicFramePr>
        <p:xfrm>
          <a:off x="1929764" y="3251713"/>
          <a:ext cx="5688632" cy="3821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026" name="Picture 2" descr="Un estudio demuestra las carencias formativas en salud mental de los  estudiantes de Enfermería - Noticias de enfermería y salud">
            <a:extLst>
              <a:ext uri="{FF2B5EF4-FFF2-40B4-BE49-F238E27FC236}">
                <a16:creationId xmlns:a16="http://schemas.microsoft.com/office/drawing/2014/main" xmlns="" id="{DDB2AD01-8C13-41F1-B129-99A49B058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404664"/>
            <a:ext cx="1751154" cy="14350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l dilema de abrir o no las escuelas">
            <a:extLst>
              <a:ext uri="{FF2B5EF4-FFF2-40B4-BE49-F238E27FC236}">
                <a16:creationId xmlns:a16="http://schemas.microsoft.com/office/drawing/2014/main" xmlns="" id="{A1665831-1787-4BD3-8DE2-11E8D0B1C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690" y="5152406"/>
            <a:ext cx="2030568" cy="13514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368824" y="5828122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Només</a:t>
            </a:r>
            <a:r>
              <a:rPr lang="es-ES" dirty="0" smtClean="0"/>
              <a:t> 7 </a:t>
            </a:r>
            <a:r>
              <a:rPr lang="es-ES" dirty="0" err="1" smtClean="0"/>
              <a:t>d’autolesions</a:t>
            </a:r>
            <a:r>
              <a:rPr lang="es-ES" dirty="0" smtClean="0"/>
              <a:t> i </a:t>
            </a:r>
            <a:r>
              <a:rPr lang="es-ES" dirty="0" err="1" smtClean="0"/>
              <a:t>suïcidi</a:t>
            </a:r>
            <a:r>
              <a:rPr lang="es-ES" dirty="0" smtClean="0"/>
              <a:t>!!</a:t>
            </a:r>
            <a:endParaRPr lang="es-ES" dirty="0"/>
          </a:p>
        </p:txBody>
      </p:sp>
      <p:sp>
        <p:nvSpPr>
          <p:cNvPr id="5" name="4 Elipse"/>
          <p:cNvSpPr/>
          <p:nvPr/>
        </p:nvSpPr>
        <p:spPr>
          <a:xfrm>
            <a:off x="3512840" y="5661248"/>
            <a:ext cx="2736304" cy="842592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121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2" grpId="0">
        <p:bldAsOne/>
      </p:bldGraphic>
      <p:bldP spid="4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:\DISSENY\NOVA IMATGE ORIENTA\ppoint\FO NOVA PROPOSTA\DIAPOS JPG\proposta pp final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7" y="0"/>
            <a:ext cx="99215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2020615" y="908720"/>
            <a:ext cx="590465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>
                <a:solidFill>
                  <a:schemeClr val="accent1">
                    <a:lumMod val="75000"/>
                  </a:schemeClr>
                </a:solidFill>
              </a:rPr>
              <a:t>MOLTES</a:t>
            </a:r>
          </a:p>
          <a:p>
            <a:pPr algn="ctr"/>
            <a:r>
              <a:rPr lang="ca-ES" sz="4000" b="1" dirty="0">
                <a:solidFill>
                  <a:schemeClr val="accent1">
                    <a:lumMod val="75000"/>
                  </a:schemeClr>
                </a:solidFill>
              </a:rPr>
              <a:t>GRÀCIES</a:t>
            </a:r>
          </a:p>
          <a:p>
            <a:pPr algn="ctr"/>
            <a:endParaRPr lang="ca-ES" sz="4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ca-ES" sz="2800" b="1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www.fundacioorienta.com</a:t>
            </a:r>
            <a:endParaRPr lang="ca-ES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ca-ES" sz="2800" b="1" dirty="0">
                <a:solidFill>
                  <a:schemeClr val="accent1">
                    <a:lumMod val="75000"/>
                  </a:schemeClr>
                </a:solidFill>
              </a:rPr>
              <a:t>www.orientat.org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xmlns="" id="{384E2CF3-89C0-4CD2-8DB6-AB531421CE6F}"/>
              </a:ext>
            </a:extLst>
          </p:cNvPr>
          <p:cNvSpPr txBox="1"/>
          <p:nvPr/>
        </p:nvSpPr>
        <p:spPr>
          <a:xfrm>
            <a:off x="1865390" y="3707586"/>
            <a:ext cx="62151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000" b="1" baseline="30000" dirty="0">
                <a:solidFill>
                  <a:schemeClr val="accent1">
                    <a:lumMod val="75000"/>
                  </a:schemeClr>
                </a:solidFill>
                <a:latin typeface="Univers" pitchFamily="34" charset="0"/>
                <a:cs typeface="Arial" pitchFamily="34" charset="0"/>
              </a:rPr>
              <a:t>CSMIJ </a:t>
            </a:r>
            <a:r>
              <a:rPr lang="es-ES_tradnl" sz="3000" b="1" baseline="30000" dirty="0" err="1">
                <a:solidFill>
                  <a:schemeClr val="accent1">
                    <a:lumMod val="75000"/>
                  </a:schemeClr>
                </a:solidFill>
                <a:latin typeface="Univers" pitchFamily="34" charset="0"/>
                <a:cs typeface="Arial" pitchFamily="34" charset="0"/>
              </a:rPr>
              <a:t>Sant</a:t>
            </a:r>
            <a:r>
              <a:rPr lang="es-ES_tradnl" sz="3000" b="1" baseline="30000" dirty="0">
                <a:solidFill>
                  <a:schemeClr val="accent1">
                    <a:lumMod val="75000"/>
                  </a:schemeClr>
                </a:solidFill>
                <a:latin typeface="Univers" pitchFamily="34" charset="0"/>
                <a:cs typeface="Arial" pitchFamily="34" charset="0"/>
              </a:rPr>
              <a:t> </a:t>
            </a:r>
            <a:r>
              <a:rPr lang="es-ES_tradnl" sz="3000" b="1" baseline="30000" dirty="0" err="1">
                <a:solidFill>
                  <a:schemeClr val="accent1">
                    <a:lumMod val="75000"/>
                  </a:schemeClr>
                </a:solidFill>
                <a:latin typeface="Univers" pitchFamily="34" charset="0"/>
                <a:cs typeface="Arial" pitchFamily="34" charset="0"/>
              </a:rPr>
              <a:t>Boi</a:t>
            </a:r>
            <a:r>
              <a:rPr lang="es-ES_tradnl" sz="3000" b="1" baseline="30000" dirty="0">
                <a:solidFill>
                  <a:schemeClr val="accent1">
                    <a:lumMod val="75000"/>
                  </a:schemeClr>
                </a:solidFill>
                <a:latin typeface="Univers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pt-BR" sz="3000" b="1" baseline="30000" dirty="0">
                <a:solidFill>
                  <a:schemeClr val="accent1">
                    <a:lumMod val="75000"/>
                  </a:schemeClr>
                </a:solidFill>
                <a:latin typeface="Univers" pitchFamily="34" charset="0"/>
                <a:cs typeface="Arial" pitchFamily="34" charset="0"/>
              </a:rPr>
              <a:t>C/ </a:t>
            </a:r>
            <a:r>
              <a:rPr lang="pt-BR" sz="3000" b="1" baseline="30000" dirty="0" err="1">
                <a:solidFill>
                  <a:schemeClr val="accent1">
                    <a:lumMod val="75000"/>
                  </a:schemeClr>
                </a:solidFill>
                <a:latin typeface="Univers" pitchFamily="34" charset="0"/>
                <a:cs typeface="Arial" pitchFamily="34" charset="0"/>
              </a:rPr>
              <a:t>Lluís</a:t>
            </a:r>
            <a:r>
              <a:rPr lang="pt-BR" sz="3000" b="1" baseline="30000" dirty="0">
                <a:solidFill>
                  <a:schemeClr val="accent1">
                    <a:lumMod val="75000"/>
                  </a:schemeClr>
                </a:solidFill>
                <a:latin typeface="Univers" pitchFamily="34" charset="0"/>
                <a:cs typeface="Arial" pitchFamily="34" charset="0"/>
              </a:rPr>
              <a:t> </a:t>
            </a:r>
            <a:r>
              <a:rPr lang="pt-BR" sz="3000" b="1" baseline="30000" dirty="0" err="1">
                <a:solidFill>
                  <a:schemeClr val="accent1">
                    <a:lumMod val="75000"/>
                  </a:schemeClr>
                </a:solidFill>
                <a:latin typeface="Univers" pitchFamily="34" charset="0"/>
                <a:cs typeface="Arial" pitchFamily="34" charset="0"/>
              </a:rPr>
              <a:t>Castells</a:t>
            </a:r>
            <a:r>
              <a:rPr lang="pt-BR" sz="3000" b="1" baseline="30000" dirty="0">
                <a:solidFill>
                  <a:schemeClr val="accent1">
                    <a:lumMod val="75000"/>
                  </a:schemeClr>
                </a:solidFill>
                <a:latin typeface="Univers" pitchFamily="34" charset="0"/>
                <a:cs typeface="Arial" pitchFamily="34" charset="0"/>
              </a:rPr>
              <a:t> 21</a:t>
            </a:r>
          </a:p>
          <a:p>
            <a:pPr algn="ctr"/>
            <a:r>
              <a:rPr lang="pt-BR" sz="3000" b="1" baseline="30000" dirty="0">
                <a:solidFill>
                  <a:schemeClr val="accent1">
                    <a:lumMod val="75000"/>
                  </a:schemeClr>
                </a:solidFill>
                <a:latin typeface="Univers" pitchFamily="34" charset="0"/>
                <a:cs typeface="Arial" pitchFamily="34" charset="0"/>
              </a:rPr>
              <a:t>csmij_santboi@fundacioorienta.com</a:t>
            </a:r>
          </a:p>
          <a:p>
            <a:pPr algn="ctr"/>
            <a:r>
              <a:rPr lang="fr-FR" sz="3000" b="1" baseline="30000" dirty="0">
                <a:solidFill>
                  <a:schemeClr val="accent1">
                    <a:lumMod val="75000"/>
                  </a:schemeClr>
                </a:solidFill>
                <a:latin typeface="Univers" pitchFamily="34" charset="0"/>
                <a:cs typeface="Arial" pitchFamily="34" charset="0"/>
              </a:rPr>
              <a:t>08830 SANT BOI DE LLOBREGAT</a:t>
            </a:r>
          </a:p>
          <a:p>
            <a:pPr algn="ctr"/>
            <a:r>
              <a:rPr lang="es-ES_tradnl" sz="3000" b="1" baseline="30000" dirty="0">
                <a:solidFill>
                  <a:schemeClr val="accent1">
                    <a:lumMod val="75000"/>
                  </a:schemeClr>
                </a:solidFill>
                <a:latin typeface="Univers" pitchFamily="34" charset="0"/>
                <a:cs typeface="Arial" pitchFamily="34" charset="0"/>
              </a:rPr>
              <a:t>Barcelona  |  </a:t>
            </a:r>
            <a:r>
              <a:rPr lang="es-ES_tradnl" sz="3000" b="1" baseline="30000" dirty="0" err="1">
                <a:solidFill>
                  <a:schemeClr val="accent1">
                    <a:lumMod val="75000"/>
                  </a:schemeClr>
                </a:solidFill>
                <a:latin typeface="Univers" pitchFamily="34" charset="0"/>
                <a:cs typeface="Arial" pitchFamily="34" charset="0"/>
              </a:rPr>
              <a:t>Spain</a:t>
            </a:r>
            <a:endParaRPr lang="es-ES_tradnl" sz="3000" b="1" baseline="30000" dirty="0">
              <a:solidFill>
                <a:schemeClr val="accent1">
                  <a:lumMod val="75000"/>
                </a:schemeClr>
              </a:solidFill>
              <a:latin typeface="Univers" pitchFamily="34" charset="0"/>
              <a:cs typeface="Arial" pitchFamily="34" charset="0"/>
            </a:endParaRPr>
          </a:p>
          <a:p>
            <a:pPr algn="ctr"/>
            <a:r>
              <a:rPr lang="es-ES_tradnl" sz="3000" b="1" baseline="30000" dirty="0">
                <a:solidFill>
                  <a:schemeClr val="accent6">
                    <a:lumMod val="75000"/>
                  </a:schemeClr>
                </a:solidFill>
                <a:latin typeface="Univers" pitchFamily="34" charset="0"/>
                <a:cs typeface="Arial" pitchFamily="34" charset="0"/>
              </a:rPr>
              <a:t>T. </a:t>
            </a:r>
            <a:r>
              <a:rPr lang="es-ES_tradnl" sz="3000" b="1" baseline="30000" dirty="0">
                <a:solidFill>
                  <a:schemeClr val="accent1">
                    <a:lumMod val="75000"/>
                  </a:schemeClr>
                </a:solidFill>
                <a:latin typeface="Univers" pitchFamily="34" charset="0"/>
                <a:cs typeface="Arial" pitchFamily="34" charset="0"/>
              </a:rPr>
              <a:t>+34 936 6614733|  </a:t>
            </a:r>
            <a:r>
              <a:rPr lang="es-ES_tradnl" sz="3000" b="1" baseline="30000" dirty="0">
                <a:solidFill>
                  <a:schemeClr val="accent6">
                    <a:lumMod val="75000"/>
                  </a:schemeClr>
                </a:solidFill>
                <a:latin typeface="Univers" pitchFamily="34" charset="0"/>
                <a:cs typeface="Arial" pitchFamily="34" charset="0"/>
              </a:rPr>
              <a:t>F.</a:t>
            </a:r>
            <a:r>
              <a:rPr lang="es-ES_tradnl" sz="3000" b="1" baseline="30000" dirty="0">
                <a:solidFill>
                  <a:schemeClr val="accent1">
                    <a:lumMod val="75000"/>
                  </a:schemeClr>
                </a:solidFill>
                <a:latin typeface="Univers" pitchFamily="34" charset="0"/>
                <a:cs typeface="Arial" pitchFamily="34" charset="0"/>
              </a:rPr>
              <a:t> +34 936 303 457</a:t>
            </a:r>
          </a:p>
        </p:txBody>
      </p:sp>
      <p:pic>
        <p:nvPicPr>
          <p:cNvPr id="9" name="Picture 6" descr="Máster en Derecho y Gestión aduanera – UB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57" t="16909" r="32672" b="38469"/>
          <a:stretch/>
        </p:blipFill>
        <p:spPr bwMode="auto">
          <a:xfrm>
            <a:off x="1498783" y="5539712"/>
            <a:ext cx="679896" cy="9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undació Congrés Català de Salut Mental » Inici">
            <a:extLst>
              <a:ext uri="{FF2B5EF4-FFF2-40B4-BE49-F238E27FC236}">
                <a16:creationId xmlns:a16="http://schemas.microsoft.com/office/drawing/2014/main" xmlns="" id="{6673EEF5-BCAE-405E-9862-56F9854577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8" t="45846" r="19979" b="4850"/>
          <a:stretch/>
        </p:blipFill>
        <p:spPr bwMode="auto">
          <a:xfrm>
            <a:off x="0" y="5460271"/>
            <a:ext cx="1346250" cy="73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5EE5155A-930B-4DF9-A9C6-05B3DEF8E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7" y="6081481"/>
            <a:ext cx="1346250" cy="38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353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991</TotalTime>
  <Words>444</Words>
  <Application>Microsoft Office PowerPoint</Application>
  <PresentationFormat>A4 (210 x 297 mm)</PresentationFormat>
  <Paragraphs>124</Paragraphs>
  <Slides>10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Jose Munoz</dc:creator>
  <cp:lastModifiedBy>Usuario</cp:lastModifiedBy>
  <cp:revision>43</cp:revision>
  <dcterms:created xsi:type="dcterms:W3CDTF">2017-05-17T07:13:59Z</dcterms:created>
  <dcterms:modified xsi:type="dcterms:W3CDTF">2023-10-22T08:30:01Z</dcterms:modified>
</cp:coreProperties>
</file>