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797675" cy="98742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9AE3-0CD5-4E24-AFC4-6422B81FD2C3}" type="datetimeFigureOut">
              <a:rPr lang="es-ES" smtClean="0"/>
              <a:t>31/12/2012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D990-557B-4533-95E0-F649FC1ECC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530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69AE3-0CD5-4E24-AFC4-6422B81FD2C3}" type="datetimeFigureOut">
              <a:rPr lang="es-ES" smtClean="0"/>
              <a:t>31/12/2012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AD990-557B-4533-95E0-F649FC1ECC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15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Els riscos de la precarietat i les dificultats de conciliació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0740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ca-ES" smtClean="0"/>
              <a:t>La divisió sexual del treball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1503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r>
              <a:rPr lang="ca-ES" smtClean="0"/>
              <a:t>Situació laboral segons sexe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2873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ca-ES" smtClean="0"/>
              <a:t>Mestresses de casa que van deixar de treballar </a:t>
            </a:r>
            <a:r>
              <a:rPr lang="ca-ES" sz="2800" smtClean="0"/>
              <a:t>(64% havien treballat abans)</a:t>
            </a:r>
            <a:endParaRPr lang="ca-ES" sz="2800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9488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2920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smtClean="0"/>
              <a:t>El treball domèstic i familiar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0131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9958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r>
              <a:rPr lang="ca-ES" sz="4200" smtClean="0"/>
              <a:t>Treball setmanal total segons nombre de persones en la unitat familiar</a:t>
            </a:r>
            <a:endParaRPr lang="ca-ES" sz="4200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6505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smtClean="0"/>
              <a:t>Una paradoxa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805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r>
              <a:rPr lang="ca-ES" sz="4000" smtClean="0"/>
              <a:t>Per què el millor estat de salut en dones empleades?</a:t>
            </a:r>
            <a:endParaRPr lang="ca-ES" sz="4000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315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r>
              <a:rPr lang="ca-ES" smtClean="0"/>
              <a:t>La compaginació de la vida laboral i familiar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3664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ca-ES" smtClean="0"/>
              <a:t>Treball domèstic setmanal segons nombre de persones a la llar i sexe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0736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ca-ES" smtClean="0"/>
              <a:t>Treball domèstic setmanal segons classe social i sexe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983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80000"/>
              </a:lnSpc>
            </a:pPr>
            <a:r>
              <a:rPr lang="ca-ES" sz="1600" smtClean="0">
                <a:solidFill>
                  <a:schemeClr val="tx1"/>
                </a:solidFill>
              </a:rPr>
              <a:t>Treballadores manuals, salut i grandària de la unitat familiar</a:t>
            </a:r>
            <a:endParaRPr lang="ca-ES" sz="1600">
              <a:solidFill>
                <a:schemeClr val="tx1"/>
              </a:solidFill>
            </a:endParaRPr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927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299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smtClean="0"/>
              <a:t>Propostes de debat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0739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8982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smtClean="0"/>
              <a:t>Impacte en la salut de perdre la feina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14009"/>
      </p:ext>
    </p:extLst>
  </p:cSld>
  <p:clrMapOvr>
    <a:masterClrMapping/>
  </p:clrMapOvr>
  <p:transition spd="slow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3274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r>
              <a:rPr lang="ca-ES" sz="3800" smtClean="0"/>
              <a:t>Resultats segons les característiques de l’atur, el gènere, la classe social i les condicions de la llar</a:t>
            </a:r>
            <a:endParaRPr lang="ca-ES" sz="3800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5770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mtClean="0"/>
              <a:t>El treball temporal</a:t>
            </a:r>
            <a:endParaRPr lang="es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7388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smtClean="0"/>
              <a:t>Efectes del treball temporal</a:t>
            </a:r>
            <a:endParaRPr lang="ca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2429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8585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r>
              <a:rPr lang="ca-ES" sz="4000" smtClean="0"/>
              <a:t>En persones assalariades treballar més de 40 hores a la setmana, un risc per a la salut</a:t>
            </a:r>
            <a:endParaRPr lang="ca-ES" sz="4000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2005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032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Office PowerPoint</Application>
  <PresentationFormat>Presentación en pantalla (4:3)</PresentationFormat>
  <Paragraphs>18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Els riscos de la precarietat i les dificultats de conciliació</vt:lpstr>
      <vt:lpstr>La divisió sexual del treball</vt:lpstr>
      <vt:lpstr>Situació laboral segons sexe</vt:lpstr>
      <vt:lpstr>Mestresses de casa que van deixar de treballar (64% havien treballat abans)</vt:lpstr>
      <vt:lpstr>Presentación de PowerPoint</vt:lpstr>
      <vt:lpstr>El treball domèstic i familiar</vt:lpstr>
      <vt:lpstr>Presentación de PowerPoint</vt:lpstr>
      <vt:lpstr>Treball setmanal total segons nombre de persones en la unitat familiar</vt:lpstr>
      <vt:lpstr>Una paradoxa</vt:lpstr>
      <vt:lpstr>Per què el millor estat de salut en dones empleades?</vt:lpstr>
      <vt:lpstr>La compaginació de la vida laboral i familiar</vt:lpstr>
      <vt:lpstr>Treball domèstic setmanal segons nombre de persones a la llar i sexe</vt:lpstr>
      <vt:lpstr>Treball domèstic setmanal segons classe social i sexe</vt:lpstr>
      <vt:lpstr>Treballadores manuals, salut i grandària de la unitat familiar</vt:lpstr>
      <vt:lpstr>Presentación de PowerPoint</vt:lpstr>
      <vt:lpstr>Propostes de debat</vt:lpstr>
      <vt:lpstr>Presentación de PowerPoint</vt:lpstr>
      <vt:lpstr>Impacte en la salut de perdre la feina</vt:lpstr>
      <vt:lpstr>Presentación de PowerPoint</vt:lpstr>
      <vt:lpstr>Resultats segons les característiques de l’atur, el gènere, la classe social i les condicions de la llar</vt:lpstr>
      <vt:lpstr>El treball temporal</vt:lpstr>
      <vt:lpstr>Efectes del treball temporal</vt:lpstr>
      <vt:lpstr>Presentación de PowerPoint</vt:lpstr>
      <vt:lpstr>En persones assalariades treballar més de 40 hores a la setmana, un risc per a la salut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Els riscos de la precarietat i les dificultats de conciliació</dc:title>
  <dc:creator>Mirta</dc:creator>
  <cp:lastModifiedBy>Mirta</cp:lastModifiedBy>
  <cp:revision>1</cp:revision>
  <dcterms:created xsi:type="dcterms:W3CDTF">2012-12-31T07:30:55Z</dcterms:created>
  <dcterms:modified xsi:type="dcterms:W3CDTF">2012-12-31T07:30:55Z</dcterms:modified>
</cp:coreProperties>
</file>